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Override PartName="/ppt/slides/slide2.xml" ContentType="application/vnd.openxmlformats-officedocument.presentationml.sl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s/slide3.xml" ContentType="application/vnd.openxmlformats-officedocument.presentationml.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8" r:id="rId3"/>
    <p:sldId id="260" r:id="rId4"/>
    <p:sldId id="261" r:id="rId5"/>
    <p:sldId id="264" r:id="rId6"/>
    <p:sldId id="266" r:id="rId7"/>
    <p:sldId id="267" r:id="rId8"/>
    <p:sldId id="263" r:id="rId9"/>
    <p:sldId id="265" r:id="rId10"/>
    <p:sldId id="273" r:id="rId11"/>
    <p:sldId id="269" r:id="rId12"/>
    <p:sldId id="271" r:id="rId13"/>
    <p:sldId id="270" r:id="rId14"/>
    <p:sldId id="262"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EE499-F977-4915-5537-BF7F791CA993}" v="39" dt="2024-06-18T19:54:08.332"/>
    <p1510:client id="{2446DB5E-686B-1B5E-ACED-D7DDF89CEFF3}" v="311" dt="2024-06-17T16:36:50.673"/>
    <p1510:client id="{59062A08-79E8-FD19-9B80-E06698DBA777}" v="106" dt="2024-06-17T18:07:25.608"/>
    <p1510:client id="{5EFA145F-DEFB-0DED-84D1-C5D3664D780C}" v="4" dt="2024-06-18T13:08:13.785"/>
    <p1510:client id="{76A47D03-6053-F5B5-BE24-378BA1D0A855}" v="48" dt="2024-06-18T19:22:52.147"/>
    <p1510:client id="{86EE94A5-1EC8-D235-22F5-9C62664B8315}" v="16" dt="2024-06-18T19:18:31.548"/>
    <p1510:client id="{8D1A7616-97C0-129A-866D-28F378B39283}" v="85" dt="2024-06-17T16:52:38.280"/>
    <p1510:client id="{DEEFB56F-2F09-E47F-EE9B-B1AEF43F1A03}" v="228" dt="2024-06-17T17:33:49.353"/>
    <p1510:client id="{F910D06A-2154-C4E4-65BD-59E6A3FF0775}" v="13" dt="2024-06-18T19:39:35.6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s Rapanakis" userId="S::mrapanakis@athtech.gr::9d73f947-9bae-4d02-a185-f71e988563a4" providerId="AD" clId="Web-{DEEFB56F-2F09-E47F-EE9B-B1AEF43F1A03}"/>
    <pc:docChg chg="addSld modSld sldOrd">
      <pc:chgData name="Marios Rapanakis" userId="S::mrapanakis@athtech.gr::9d73f947-9bae-4d02-a185-f71e988563a4" providerId="AD" clId="Web-{DEEFB56F-2F09-E47F-EE9B-B1AEF43F1A03}" dt="2024-06-17T17:33:49.353" v="142" actId="20577"/>
      <pc:docMkLst>
        <pc:docMk/>
      </pc:docMkLst>
      <pc:sldChg chg="addSp modSp new mod ord modClrScheme chgLayout">
        <pc:chgData name="Marios Rapanakis" userId="S::mrapanakis@athtech.gr::9d73f947-9bae-4d02-a185-f71e988563a4" providerId="AD" clId="Web-{DEEFB56F-2F09-E47F-EE9B-B1AEF43F1A03}" dt="2024-06-17T17:33:49.353" v="142" actId="20577"/>
        <pc:sldMkLst>
          <pc:docMk/>
          <pc:sldMk cId="687511143" sldId="265"/>
        </pc:sldMkLst>
        <pc:spChg chg="add mod ord">
          <ac:chgData name="Marios Rapanakis" userId="S::mrapanakis@athtech.gr::9d73f947-9bae-4d02-a185-f71e988563a4" providerId="AD" clId="Web-{DEEFB56F-2F09-E47F-EE9B-B1AEF43F1A03}" dt="2024-06-17T17:27:03.813" v="34" actId="14100"/>
          <ac:spMkLst>
            <pc:docMk/>
            <pc:sldMk cId="687511143" sldId="265"/>
            <ac:spMk id="3" creationId="{3417D6BD-A538-09C6-6669-38A81C59A829}"/>
          </ac:spMkLst>
        </pc:spChg>
        <pc:spChg chg="add mod">
          <ac:chgData name="Marios Rapanakis" userId="S::mrapanakis@athtech.gr::9d73f947-9bae-4d02-a185-f71e988563a4" providerId="AD" clId="Web-{DEEFB56F-2F09-E47F-EE9B-B1AEF43F1A03}" dt="2024-06-17T17:33:49.353" v="142" actId="20577"/>
          <ac:spMkLst>
            <pc:docMk/>
            <pc:sldMk cId="687511143" sldId="265"/>
            <ac:spMk id="4" creationId="{9D9B3763-835A-1CDE-F55A-4129C01CB08B}"/>
          </ac:spMkLst>
        </pc:spChg>
        <pc:picChg chg="add mod">
          <ac:chgData name="Marios Rapanakis" userId="S::mrapanakis@athtech.gr::9d73f947-9bae-4d02-a185-f71e988563a4" providerId="AD" clId="Web-{DEEFB56F-2F09-E47F-EE9B-B1AEF43F1A03}" dt="2024-06-17T17:27:13.032" v="37" actId="1076"/>
          <ac:picMkLst>
            <pc:docMk/>
            <pc:sldMk cId="687511143" sldId="265"/>
            <ac:picMk id="2" creationId="{52D78726-39C9-57F7-5745-224F207A994D}"/>
          </ac:picMkLst>
        </pc:picChg>
      </pc:sldChg>
    </pc:docChg>
  </pc:docChgLst>
  <pc:docChgLst>
    <pc:chgData name="Dimitris Ropoutis" userId="S::dropoutis@athtech.gr::2d082599-fe86-4d12-a218-1cb8c331d3ab" providerId="AD" clId="Web-{2CDF9F78-77BC-5C9C-49DC-F3D45D4C4C2E}"/>
    <pc:docChg chg="addSld delSld modSld">
      <pc:chgData name="Dimitris Ropoutis" userId="S::dropoutis@athtech.gr::2d082599-fe86-4d12-a218-1cb8c331d3ab" providerId="AD" clId="Web-{2CDF9F78-77BC-5C9C-49DC-F3D45D4C4C2E}" dt="2024-06-16T11:54:05.370" v="58" actId="1076"/>
      <pc:docMkLst>
        <pc:docMk/>
      </pc:docMkLst>
      <pc:sldChg chg="addSp modSp">
        <pc:chgData name="Dimitris Ropoutis" userId="S::dropoutis@athtech.gr::2d082599-fe86-4d12-a218-1cb8c331d3ab" providerId="AD" clId="Web-{2CDF9F78-77BC-5C9C-49DC-F3D45D4C4C2E}" dt="2024-06-16T11:54:05.370" v="58" actId="1076"/>
        <pc:sldMkLst>
          <pc:docMk/>
          <pc:sldMk cId="3045933059" sldId="256"/>
        </pc:sldMkLst>
        <pc:spChg chg="mod">
          <ac:chgData name="Dimitris Ropoutis" userId="S::dropoutis@athtech.gr::2d082599-fe86-4d12-a218-1cb8c331d3ab" providerId="AD" clId="Web-{2CDF9F78-77BC-5C9C-49DC-F3D45D4C4C2E}" dt="2024-06-16T10:53:59.617" v="0" actId="14100"/>
          <ac:spMkLst>
            <pc:docMk/>
            <pc:sldMk cId="3045933059" sldId="256"/>
            <ac:spMk id="18" creationId="{2175CE57-12F3-A0DA-5016-569AF41AF5AC}"/>
          </ac:spMkLst>
        </pc:spChg>
        <pc:picChg chg="add mod">
          <ac:chgData name="Dimitris Ropoutis" userId="S::dropoutis@athtech.gr::2d082599-fe86-4d12-a218-1cb8c331d3ab" providerId="AD" clId="Web-{2CDF9F78-77BC-5C9C-49DC-F3D45D4C4C2E}" dt="2024-06-16T11:54:05.370" v="58" actId="1076"/>
          <ac:picMkLst>
            <pc:docMk/>
            <pc:sldMk cId="3045933059" sldId="256"/>
            <ac:picMk id="3" creationId="{515A82BA-2551-90A9-248C-FC3FE2997913}"/>
          </ac:picMkLst>
        </pc:picChg>
      </pc:sldChg>
      <pc:sldChg chg="modSp">
        <pc:chgData name="Dimitris Ropoutis" userId="S::dropoutis@athtech.gr::2d082599-fe86-4d12-a218-1cb8c331d3ab" providerId="AD" clId="Web-{2CDF9F78-77BC-5C9C-49DC-F3D45D4C4C2E}" dt="2024-06-16T11:37:23.495" v="7" actId="20577"/>
        <pc:sldMkLst>
          <pc:docMk/>
          <pc:sldMk cId="2618496227" sldId="258"/>
        </pc:sldMkLst>
        <pc:spChg chg="mod">
          <ac:chgData name="Dimitris Ropoutis" userId="S::dropoutis@athtech.gr::2d082599-fe86-4d12-a218-1cb8c331d3ab" providerId="AD" clId="Web-{2CDF9F78-77BC-5C9C-49DC-F3D45D4C4C2E}" dt="2024-06-16T11:37:23.495" v="7" actId="20577"/>
          <ac:spMkLst>
            <pc:docMk/>
            <pc:sldMk cId="2618496227" sldId="258"/>
            <ac:spMk id="3" creationId="{85C79BE7-4D47-941D-DFE0-FD847EE6547F}"/>
          </ac:spMkLst>
        </pc:spChg>
      </pc:sldChg>
      <pc:sldChg chg="del">
        <pc:chgData name="Dimitris Ropoutis" userId="S::dropoutis@athtech.gr::2d082599-fe86-4d12-a218-1cb8c331d3ab" providerId="AD" clId="Web-{2CDF9F78-77BC-5C9C-49DC-F3D45D4C4C2E}" dt="2024-06-16T11:44:45.452" v="17"/>
        <pc:sldMkLst>
          <pc:docMk/>
          <pc:sldMk cId="1009538859" sldId="259"/>
        </pc:sldMkLst>
      </pc:sldChg>
      <pc:sldChg chg="addSp delSp modSp">
        <pc:chgData name="Dimitris Ropoutis" userId="S::dropoutis@athtech.gr::2d082599-fe86-4d12-a218-1cb8c331d3ab" providerId="AD" clId="Web-{2CDF9F78-77BC-5C9C-49DC-F3D45D4C4C2E}" dt="2024-06-16T11:51:34.499" v="42" actId="20577"/>
        <pc:sldMkLst>
          <pc:docMk/>
          <pc:sldMk cId="1899190396" sldId="260"/>
        </pc:sldMkLst>
        <pc:spChg chg="add mod">
          <ac:chgData name="Dimitris Ropoutis" userId="S::dropoutis@athtech.gr::2d082599-fe86-4d12-a218-1cb8c331d3ab" providerId="AD" clId="Web-{2CDF9F78-77BC-5C9C-49DC-F3D45D4C4C2E}" dt="2024-06-16T11:51:34.499" v="42" actId="20577"/>
          <ac:spMkLst>
            <pc:docMk/>
            <pc:sldMk cId="1899190396" sldId="260"/>
            <ac:spMk id="8" creationId="{DB275916-1651-1083-E219-8AA417592805}"/>
          </ac:spMkLst>
        </pc:spChg>
        <pc:picChg chg="del">
          <ac:chgData name="Dimitris Ropoutis" userId="S::dropoutis@athtech.gr::2d082599-fe86-4d12-a218-1cb8c331d3ab" providerId="AD" clId="Web-{2CDF9F78-77BC-5C9C-49DC-F3D45D4C4C2E}" dt="2024-06-16T11:37:49.451" v="13"/>
          <ac:picMkLst>
            <pc:docMk/>
            <pc:sldMk cId="1899190396" sldId="260"/>
            <ac:picMk id="5" creationId="{48AB06B7-F584-D1B0-9344-F56A6E6A598C}"/>
          </ac:picMkLst>
        </pc:picChg>
        <pc:picChg chg="del">
          <ac:chgData name="Dimitris Ropoutis" userId="S::dropoutis@athtech.gr::2d082599-fe86-4d12-a218-1cb8c331d3ab" providerId="AD" clId="Web-{2CDF9F78-77BC-5C9C-49DC-F3D45D4C4C2E}" dt="2024-06-16T11:37:49.451" v="12"/>
          <ac:picMkLst>
            <pc:docMk/>
            <pc:sldMk cId="1899190396" sldId="260"/>
            <ac:picMk id="6" creationId="{5741CBDB-9A4C-21AF-8691-4DF9EEC3031E}"/>
          </ac:picMkLst>
        </pc:picChg>
        <pc:picChg chg="del">
          <ac:chgData name="Dimitris Ropoutis" userId="S::dropoutis@athtech.gr::2d082599-fe86-4d12-a218-1cb8c331d3ab" providerId="AD" clId="Web-{2CDF9F78-77BC-5C9C-49DC-F3D45D4C4C2E}" dt="2024-06-16T11:37:49.451" v="11"/>
          <ac:picMkLst>
            <pc:docMk/>
            <pc:sldMk cId="1899190396" sldId="260"/>
            <ac:picMk id="7" creationId="{9928082A-407F-E4E6-0A2E-066D9FFADA7A}"/>
          </ac:picMkLst>
        </pc:picChg>
        <pc:picChg chg="add">
          <ac:chgData name="Dimitris Ropoutis" userId="S::dropoutis@athtech.gr::2d082599-fe86-4d12-a218-1cb8c331d3ab" providerId="AD" clId="Web-{2CDF9F78-77BC-5C9C-49DC-F3D45D4C4C2E}" dt="2024-06-16T11:37:34.903" v="8"/>
          <ac:picMkLst>
            <pc:docMk/>
            <pc:sldMk cId="1899190396" sldId="260"/>
            <ac:picMk id="10" creationId="{D653F9C1-B530-B242-7D7C-9C87FDB148E9}"/>
          </ac:picMkLst>
        </pc:picChg>
        <pc:picChg chg="add">
          <ac:chgData name="Dimitris Ropoutis" userId="S::dropoutis@athtech.gr::2d082599-fe86-4d12-a218-1cb8c331d3ab" providerId="AD" clId="Web-{2CDF9F78-77BC-5C9C-49DC-F3D45D4C4C2E}" dt="2024-06-16T11:37:34.918" v="9"/>
          <ac:picMkLst>
            <pc:docMk/>
            <pc:sldMk cId="1899190396" sldId="260"/>
            <ac:picMk id="12" creationId="{CD479CA6-4E72-92A3-5909-A9E246072429}"/>
          </ac:picMkLst>
        </pc:picChg>
        <pc:picChg chg="add">
          <ac:chgData name="Dimitris Ropoutis" userId="S::dropoutis@athtech.gr::2d082599-fe86-4d12-a218-1cb8c331d3ab" providerId="AD" clId="Web-{2CDF9F78-77BC-5C9C-49DC-F3D45D4C4C2E}" dt="2024-06-16T11:37:34.918" v="10"/>
          <ac:picMkLst>
            <pc:docMk/>
            <pc:sldMk cId="1899190396" sldId="260"/>
            <ac:picMk id="14" creationId="{CE38DFB7-D859-5E64-6D79-1F45E3DA5F28}"/>
          </ac:picMkLst>
        </pc:picChg>
        <pc:picChg chg="add mod">
          <ac:chgData name="Dimitris Ropoutis" userId="S::dropoutis@athtech.gr::2d082599-fe86-4d12-a218-1cb8c331d3ab" providerId="AD" clId="Web-{2CDF9F78-77BC-5C9C-49DC-F3D45D4C4C2E}" dt="2024-06-16T11:46:52.087" v="25" actId="1076"/>
          <ac:picMkLst>
            <pc:docMk/>
            <pc:sldMk cId="1899190396" sldId="260"/>
            <ac:picMk id="15" creationId="{CDBE8DAA-E19B-3CDC-A6B1-BFF478CD18C6}"/>
          </ac:picMkLst>
        </pc:picChg>
      </pc:sldChg>
      <pc:sldChg chg="del">
        <pc:chgData name="Dimitris Ropoutis" userId="S::dropoutis@athtech.gr::2d082599-fe86-4d12-a218-1cb8c331d3ab" providerId="AD" clId="Web-{2CDF9F78-77BC-5C9C-49DC-F3D45D4C4C2E}" dt="2024-06-16T11:44:45.436" v="16"/>
        <pc:sldMkLst>
          <pc:docMk/>
          <pc:sldMk cId="1892525876" sldId="261"/>
        </pc:sldMkLst>
      </pc:sldChg>
      <pc:sldChg chg="addSp modSp add replId">
        <pc:chgData name="Dimitris Ropoutis" userId="S::dropoutis@athtech.gr::2d082599-fe86-4d12-a218-1cb8c331d3ab" providerId="AD" clId="Web-{2CDF9F78-77BC-5C9C-49DC-F3D45D4C4C2E}" dt="2024-06-16T11:51:45.875" v="54" actId="20577"/>
        <pc:sldMkLst>
          <pc:docMk/>
          <pc:sldMk cId="3076678400" sldId="261"/>
        </pc:sldMkLst>
        <pc:spChg chg="mod">
          <ac:chgData name="Dimitris Ropoutis" userId="S::dropoutis@athtech.gr::2d082599-fe86-4d12-a218-1cb8c331d3ab" providerId="AD" clId="Web-{2CDF9F78-77BC-5C9C-49DC-F3D45D4C4C2E}" dt="2024-06-16T11:51:45.875" v="54" actId="20577"/>
          <ac:spMkLst>
            <pc:docMk/>
            <pc:sldMk cId="3076678400" sldId="261"/>
            <ac:spMk id="8" creationId="{DB275916-1651-1083-E219-8AA417592805}"/>
          </ac:spMkLst>
        </pc:spChg>
        <pc:picChg chg="add mod">
          <ac:chgData name="Dimitris Ropoutis" userId="S::dropoutis@athtech.gr::2d082599-fe86-4d12-a218-1cb8c331d3ab" providerId="AD" clId="Web-{2CDF9F78-77BC-5C9C-49DC-F3D45D4C4C2E}" dt="2024-06-16T11:47:30.449" v="28" actId="1076"/>
          <ac:picMkLst>
            <pc:docMk/>
            <pc:sldMk cId="3076678400" sldId="261"/>
            <ac:picMk id="3" creationId="{808B679B-D71F-48EF-70C8-B38E18442AC2}"/>
          </ac:picMkLst>
        </pc:picChg>
      </pc:sldChg>
      <pc:sldChg chg="del">
        <pc:chgData name="Dimitris Ropoutis" userId="S::dropoutis@athtech.gr::2d082599-fe86-4d12-a218-1cb8c331d3ab" providerId="AD" clId="Web-{2CDF9F78-77BC-5C9C-49DC-F3D45D4C4C2E}" dt="2024-06-16T11:44:45.436" v="15"/>
        <pc:sldMkLst>
          <pc:docMk/>
          <pc:sldMk cId="1371174669" sldId="262"/>
        </pc:sldMkLst>
      </pc:sldChg>
      <pc:sldChg chg="delSp add replId">
        <pc:chgData name="Dimitris Ropoutis" userId="S::dropoutis@athtech.gr::2d082599-fe86-4d12-a218-1cb8c331d3ab" providerId="AD" clId="Web-{2CDF9F78-77BC-5C9C-49DC-F3D45D4C4C2E}" dt="2024-06-16T11:45:29.049" v="21"/>
        <pc:sldMkLst>
          <pc:docMk/>
          <pc:sldMk cId="2009093183" sldId="262"/>
        </pc:sldMkLst>
        <pc:spChg chg="del">
          <ac:chgData name="Dimitris Ropoutis" userId="S::dropoutis@athtech.gr::2d082599-fe86-4d12-a218-1cb8c331d3ab" providerId="AD" clId="Web-{2CDF9F78-77BC-5C9C-49DC-F3D45D4C4C2E}" dt="2024-06-16T11:45:29.049" v="21"/>
          <ac:spMkLst>
            <pc:docMk/>
            <pc:sldMk cId="2009093183" sldId="262"/>
            <ac:spMk id="8" creationId="{DB275916-1651-1083-E219-8AA417592805}"/>
          </ac:spMkLst>
        </pc:spChg>
      </pc:sldChg>
      <pc:sldChg chg="del">
        <pc:chgData name="Dimitris Ropoutis" userId="S::dropoutis@athtech.gr::2d082599-fe86-4d12-a218-1cb8c331d3ab" providerId="AD" clId="Web-{2CDF9F78-77BC-5C9C-49DC-F3D45D4C4C2E}" dt="2024-06-16T11:44:45.436" v="14"/>
        <pc:sldMkLst>
          <pc:docMk/>
          <pc:sldMk cId="2066348605" sldId="263"/>
        </pc:sldMkLst>
      </pc:sldChg>
      <pc:sldChg chg="delSp add replId">
        <pc:chgData name="Dimitris Ropoutis" userId="S::dropoutis@athtech.gr::2d082599-fe86-4d12-a218-1cb8c331d3ab" providerId="AD" clId="Web-{2CDF9F78-77BC-5C9C-49DC-F3D45D4C4C2E}" dt="2024-06-16T11:45:33.190" v="22"/>
        <pc:sldMkLst>
          <pc:docMk/>
          <pc:sldMk cId="3906358144" sldId="263"/>
        </pc:sldMkLst>
        <pc:spChg chg="del">
          <ac:chgData name="Dimitris Ropoutis" userId="S::dropoutis@athtech.gr::2d082599-fe86-4d12-a218-1cb8c331d3ab" providerId="AD" clId="Web-{2CDF9F78-77BC-5C9C-49DC-F3D45D4C4C2E}" dt="2024-06-16T11:45:33.190" v="22"/>
          <ac:spMkLst>
            <pc:docMk/>
            <pc:sldMk cId="3906358144" sldId="263"/>
            <ac:spMk id="8" creationId="{DB275916-1651-1083-E219-8AA417592805}"/>
          </ac:spMkLst>
        </pc:spChg>
      </pc:sldChg>
    </pc:docChg>
  </pc:docChgLst>
  <pc:docChgLst>
    <pc:chgData name="Panagiotis Koutridis" userId="S::pkoutridis@athtech.gr::671aca2c-0fcc-4c4d-8a28-44112140996f" providerId="AD" clId="Web-{86EE94A5-1EC8-D235-22F5-9C62664B8315}"/>
    <pc:docChg chg="modSld">
      <pc:chgData name="Panagiotis Koutridis" userId="S::pkoutridis@athtech.gr::671aca2c-0fcc-4c4d-8a28-44112140996f" providerId="AD" clId="Web-{86EE94A5-1EC8-D235-22F5-9C62664B8315}" dt="2024-06-18T19:18:31.548" v="7" actId="20577"/>
      <pc:docMkLst>
        <pc:docMk/>
      </pc:docMkLst>
      <pc:sldChg chg="modSp">
        <pc:chgData name="Panagiotis Koutridis" userId="S::pkoutridis@athtech.gr::671aca2c-0fcc-4c4d-8a28-44112140996f" providerId="AD" clId="Web-{86EE94A5-1EC8-D235-22F5-9C62664B8315}" dt="2024-06-18T19:18:31.548" v="7" actId="20577"/>
        <pc:sldMkLst>
          <pc:docMk/>
          <pc:sldMk cId="3076678400" sldId="261"/>
        </pc:sldMkLst>
        <pc:spChg chg="mod">
          <ac:chgData name="Panagiotis Koutridis" userId="S::pkoutridis@athtech.gr::671aca2c-0fcc-4c4d-8a28-44112140996f" providerId="AD" clId="Web-{86EE94A5-1EC8-D235-22F5-9C62664B8315}" dt="2024-06-18T19:18:31.548" v="7" actId="20577"/>
          <ac:spMkLst>
            <pc:docMk/>
            <pc:sldMk cId="3076678400" sldId="261"/>
            <ac:spMk id="5" creationId="{11C518CE-3006-712C-6655-B75C14D72168}"/>
          </ac:spMkLst>
        </pc:spChg>
      </pc:sldChg>
    </pc:docChg>
  </pc:docChgLst>
  <pc:docChgLst>
    <pc:chgData name="Panagiotis Koutridis" userId="S::pkoutridis@athtech.gr::671aca2c-0fcc-4c4d-8a28-44112140996f" providerId="AD" clId="Web-{2446DB5E-686B-1B5E-ACED-D7DDF89CEFF3}"/>
    <pc:docChg chg="modSld">
      <pc:chgData name="Panagiotis Koutridis" userId="S::pkoutridis@athtech.gr::671aca2c-0fcc-4c4d-8a28-44112140996f" providerId="AD" clId="Web-{2446DB5E-686B-1B5E-ACED-D7DDF89CEFF3}" dt="2024-06-17T16:36:50.673" v="229"/>
      <pc:docMkLst>
        <pc:docMk/>
      </pc:docMkLst>
      <pc:sldChg chg="addSp delSp modSp addAnim delAnim modAnim">
        <pc:chgData name="Panagiotis Koutridis" userId="S::pkoutridis@athtech.gr::671aca2c-0fcc-4c4d-8a28-44112140996f" providerId="AD" clId="Web-{2446DB5E-686B-1B5E-ACED-D7DDF89CEFF3}" dt="2024-06-17T16:33:19.681" v="224"/>
        <pc:sldMkLst>
          <pc:docMk/>
          <pc:sldMk cId="1899190396" sldId="260"/>
        </pc:sldMkLst>
        <pc:spChg chg="add del">
          <ac:chgData name="Panagiotis Koutridis" userId="S::pkoutridis@athtech.gr::671aca2c-0fcc-4c4d-8a28-44112140996f" providerId="AD" clId="Web-{2446DB5E-686B-1B5E-ACED-D7DDF89CEFF3}" dt="2024-06-17T15:49:55.908" v="2"/>
          <ac:spMkLst>
            <pc:docMk/>
            <pc:sldMk cId="1899190396" sldId="260"/>
            <ac:spMk id="3" creationId="{B3FAFCFB-8E5C-2919-B6CA-E0CA89DEC9FA}"/>
          </ac:spMkLst>
        </pc:spChg>
        <pc:spChg chg="add mod">
          <ac:chgData name="Panagiotis Koutridis" userId="S::pkoutridis@athtech.gr::671aca2c-0fcc-4c4d-8a28-44112140996f" providerId="AD" clId="Web-{2446DB5E-686B-1B5E-ACED-D7DDF89CEFF3}" dt="2024-06-17T16:25:22.990" v="189" actId="20577"/>
          <ac:spMkLst>
            <pc:docMk/>
            <pc:sldMk cId="1899190396" sldId="260"/>
            <ac:spMk id="16" creationId="{B90AEA50-E44E-D641-1932-80F0882DECE9}"/>
          </ac:spMkLst>
        </pc:spChg>
        <pc:spChg chg="add del mod">
          <ac:chgData name="Panagiotis Koutridis" userId="S::pkoutridis@athtech.gr::671aca2c-0fcc-4c4d-8a28-44112140996f" providerId="AD" clId="Web-{2446DB5E-686B-1B5E-ACED-D7DDF89CEFF3}" dt="2024-06-17T16:09:14.968" v="76"/>
          <ac:spMkLst>
            <pc:docMk/>
            <pc:sldMk cId="1899190396" sldId="260"/>
            <ac:spMk id="17" creationId="{B409D91F-E3F4-7F57-B76F-C429421ABDDA}"/>
          </ac:spMkLst>
        </pc:spChg>
        <pc:spChg chg="add mod">
          <ac:chgData name="Panagiotis Koutridis" userId="S::pkoutridis@athtech.gr::671aca2c-0fcc-4c4d-8a28-44112140996f" providerId="AD" clId="Web-{2446DB5E-686B-1B5E-ACED-D7DDF89CEFF3}" dt="2024-06-17T16:25:42.819" v="193" actId="1076"/>
          <ac:spMkLst>
            <pc:docMk/>
            <pc:sldMk cId="1899190396" sldId="260"/>
            <ac:spMk id="18" creationId="{7192F014-A597-D68C-1A4A-42415275CD65}"/>
          </ac:spMkLst>
        </pc:spChg>
        <pc:picChg chg="add del mod">
          <ac:chgData name="Panagiotis Koutridis" userId="S::pkoutridis@athtech.gr::671aca2c-0fcc-4c4d-8a28-44112140996f" providerId="AD" clId="Web-{2446DB5E-686B-1B5E-ACED-D7DDF89CEFF3}" dt="2024-06-17T15:52:35.164" v="33"/>
          <ac:picMkLst>
            <pc:docMk/>
            <pc:sldMk cId="1899190396" sldId="260"/>
            <ac:picMk id="5" creationId="{E6D82D0D-40C3-E52C-ECE3-919085ED2689}"/>
          </ac:picMkLst>
        </pc:picChg>
        <pc:picChg chg="add del mod">
          <ac:chgData name="Panagiotis Koutridis" userId="S::pkoutridis@athtech.gr::671aca2c-0fcc-4c4d-8a28-44112140996f" providerId="AD" clId="Web-{2446DB5E-686B-1B5E-ACED-D7DDF89CEFF3}" dt="2024-06-17T15:52:35.086" v="32"/>
          <ac:picMkLst>
            <pc:docMk/>
            <pc:sldMk cId="1899190396" sldId="260"/>
            <ac:picMk id="6" creationId="{8BD24BE6-40A1-DED9-938F-5DBFED303B27}"/>
          </ac:picMkLst>
        </pc:picChg>
        <pc:picChg chg="add del mod">
          <ac:chgData name="Panagiotis Koutridis" userId="S::pkoutridis@athtech.gr::671aca2c-0fcc-4c4d-8a28-44112140996f" providerId="AD" clId="Web-{2446DB5E-686B-1B5E-ACED-D7DDF89CEFF3}" dt="2024-06-17T15:52:31.679" v="31"/>
          <ac:picMkLst>
            <pc:docMk/>
            <pc:sldMk cId="1899190396" sldId="260"/>
            <ac:picMk id="7" creationId="{C6FF0D4D-B3D3-65A4-148F-3BD68954F68F}"/>
          </ac:picMkLst>
        </pc:picChg>
        <pc:picChg chg="add del mod">
          <ac:chgData name="Panagiotis Koutridis" userId="S::pkoutridis@athtech.gr::671aca2c-0fcc-4c4d-8a28-44112140996f" providerId="AD" clId="Web-{2446DB5E-686B-1B5E-ACED-D7DDF89CEFF3}" dt="2024-06-17T15:53:49.323" v="45"/>
          <ac:picMkLst>
            <pc:docMk/>
            <pc:sldMk cId="1899190396" sldId="260"/>
            <ac:picMk id="9" creationId="{89FF343F-8A5E-2D30-C61C-2EF43DE05B53}"/>
          </ac:picMkLst>
        </pc:picChg>
        <pc:picChg chg="add del mod">
          <ac:chgData name="Panagiotis Koutridis" userId="S::pkoutridis@athtech.gr::671aca2c-0fcc-4c4d-8a28-44112140996f" providerId="AD" clId="Web-{2446DB5E-686B-1B5E-ACED-D7DDF89CEFF3}" dt="2024-06-17T15:53:47.229" v="44"/>
          <ac:picMkLst>
            <pc:docMk/>
            <pc:sldMk cId="1899190396" sldId="260"/>
            <ac:picMk id="11" creationId="{E6C59399-30DF-29CE-E5E8-8F6D47E4BDCD}"/>
          </ac:picMkLst>
        </pc:picChg>
        <pc:picChg chg="add del mod">
          <ac:chgData name="Panagiotis Koutridis" userId="S::pkoutridis@athtech.gr::671aca2c-0fcc-4c4d-8a28-44112140996f" providerId="AD" clId="Web-{2446DB5E-686B-1B5E-ACED-D7DDF89CEFF3}" dt="2024-06-17T15:53:47.198" v="43"/>
          <ac:picMkLst>
            <pc:docMk/>
            <pc:sldMk cId="1899190396" sldId="260"/>
            <ac:picMk id="13" creationId="{1F884C06-A65D-852D-3344-C04A2268FDD9}"/>
          </ac:picMkLst>
        </pc:picChg>
        <pc:picChg chg="mod">
          <ac:chgData name="Panagiotis Koutridis" userId="S::pkoutridis@athtech.gr::671aca2c-0fcc-4c4d-8a28-44112140996f" providerId="AD" clId="Web-{2446DB5E-686B-1B5E-ACED-D7DDF89CEFF3}" dt="2024-06-17T16:16:49.720" v="130" actId="1076"/>
          <ac:picMkLst>
            <pc:docMk/>
            <pc:sldMk cId="1899190396" sldId="260"/>
            <ac:picMk id="15" creationId="{CDBE8DAA-E19B-3CDC-A6B1-BFF478CD18C6}"/>
          </ac:picMkLst>
        </pc:picChg>
      </pc:sldChg>
      <pc:sldChg chg="addSp modSp addAnim delAnim modAnim">
        <pc:chgData name="Panagiotis Koutridis" userId="S::pkoutridis@athtech.gr::671aca2c-0fcc-4c4d-8a28-44112140996f" providerId="AD" clId="Web-{2446DB5E-686B-1B5E-ACED-D7DDF89CEFF3}" dt="2024-06-17T16:36:50.673" v="229"/>
        <pc:sldMkLst>
          <pc:docMk/>
          <pc:sldMk cId="3076678400" sldId="261"/>
        </pc:sldMkLst>
        <pc:spChg chg="add mod">
          <ac:chgData name="Panagiotis Koutridis" userId="S::pkoutridis@athtech.gr::671aca2c-0fcc-4c4d-8a28-44112140996f" providerId="AD" clId="Web-{2446DB5E-686B-1B5E-ACED-D7DDF89CEFF3}" dt="2024-06-17T16:26:10.180" v="197" actId="14100"/>
          <ac:spMkLst>
            <pc:docMk/>
            <pc:sldMk cId="3076678400" sldId="261"/>
            <ac:spMk id="5" creationId="{11C518CE-3006-712C-6655-B75C14D72168}"/>
          </ac:spMkLst>
        </pc:spChg>
        <pc:spChg chg="add mod">
          <ac:chgData name="Panagiotis Koutridis" userId="S::pkoutridis@athtech.gr::671aca2c-0fcc-4c4d-8a28-44112140996f" providerId="AD" clId="Web-{2446DB5E-686B-1B5E-ACED-D7DDF89CEFF3}" dt="2024-06-17T16:28:00.340" v="216" actId="1076"/>
          <ac:spMkLst>
            <pc:docMk/>
            <pc:sldMk cId="3076678400" sldId="261"/>
            <ac:spMk id="6" creationId="{1A928598-AFD9-E977-9286-916CFAD8C140}"/>
          </ac:spMkLst>
        </pc:spChg>
      </pc:sldChg>
    </pc:docChg>
  </pc:docChgLst>
  <pc:docChgLst>
    <pc:chgData name="Marios Rapanakis" userId="S::mrapanakis@athtech.gr::9d73f947-9bae-4d02-a185-f71e988563a4" providerId="AD" clId="Web-{59062A08-79E8-FD19-9B80-E06698DBA777}"/>
    <pc:docChg chg="addSld delSld modSld">
      <pc:chgData name="Marios Rapanakis" userId="S::mrapanakis@athtech.gr::9d73f947-9bae-4d02-a185-f71e988563a4" providerId="AD" clId="Web-{59062A08-79E8-FD19-9B80-E06698DBA777}" dt="2024-06-17T18:07:25.608" v="98" actId="1076"/>
      <pc:docMkLst>
        <pc:docMk/>
      </pc:docMkLst>
      <pc:sldChg chg="addSp delSp modSp mod modClrScheme chgLayout">
        <pc:chgData name="Marios Rapanakis" userId="S::mrapanakis@athtech.gr::9d73f947-9bae-4d02-a185-f71e988563a4" providerId="AD" clId="Web-{59062A08-79E8-FD19-9B80-E06698DBA777}" dt="2024-06-17T18:02:20.040" v="10"/>
        <pc:sldMkLst>
          <pc:docMk/>
          <pc:sldMk cId="3541662461" sldId="264"/>
        </pc:sldMkLst>
        <pc:spChg chg="add del mod ord">
          <ac:chgData name="Marios Rapanakis" userId="S::mrapanakis@athtech.gr::9d73f947-9bae-4d02-a185-f71e988563a4" providerId="AD" clId="Web-{59062A08-79E8-FD19-9B80-E06698DBA777}" dt="2024-06-17T18:02:20.040" v="10"/>
          <ac:spMkLst>
            <pc:docMk/>
            <pc:sldMk cId="3541662461" sldId="264"/>
            <ac:spMk id="3" creationId="{407A9507-A85F-56C2-5C96-173E01DAA0DF}"/>
          </ac:spMkLst>
        </pc:spChg>
      </pc:sldChg>
      <pc:sldChg chg="addSp delSp modSp new del">
        <pc:chgData name="Marios Rapanakis" userId="S::mrapanakis@athtech.gr::9d73f947-9bae-4d02-a185-f71e988563a4" providerId="AD" clId="Web-{59062A08-79E8-FD19-9B80-E06698DBA777}" dt="2024-06-17T18:01:57.899" v="8"/>
        <pc:sldMkLst>
          <pc:docMk/>
          <pc:sldMk cId="1614634725" sldId="266"/>
        </pc:sldMkLst>
        <pc:spChg chg="del">
          <ac:chgData name="Marios Rapanakis" userId="S::mrapanakis@athtech.gr::9d73f947-9bae-4d02-a185-f71e988563a4" providerId="AD" clId="Web-{59062A08-79E8-FD19-9B80-E06698DBA777}" dt="2024-06-17T18:01:19.117" v="1"/>
          <ac:spMkLst>
            <pc:docMk/>
            <pc:sldMk cId="1614634725" sldId="266"/>
            <ac:spMk id="4" creationId="{8187F58E-1323-538B-4728-66B96D0D6EBF}"/>
          </ac:spMkLst>
        </pc:spChg>
        <pc:picChg chg="add mod ord">
          <ac:chgData name="Marios Rapanakis" userId="S::mrapanakis@athtech.gr::9d73f947-9bae-4d02-a185-f71e988563a4" providerId="AD" clId="Web-{59062A08-79E8-FD19-9B80-E06698DBA777}" dt="2024-06-17T18:01:40.867" v="7" actId="1076"/>
          <ac:picMkLst>
            <pc:docMk/>
            <pc:sldMk cId="1614634725" sldId="266"/>
            <ac:picMk id="7" creationId="{39FFE710-8397-9068-857B-7D3E9BF0A7F0}"/>
          </ac:picMkLst>
        </pc:picChg>
      </pc:sldChg>
      <pc:sldChg chg="addSp delSp modSp new mod setBg modClrScheme chgLayout">
        <pc:chgData name="Marios Rapanakis" userId="S::mrapanakis@athtech.gr::9d73f947-9bae-4d02-a185-f71e988563a4" providerId="AD" clId="Web-{59062A08-79E8-FD19-9B80-E06698DBA777}" dt="2024-06-17T18:07:25.608" v="98" actId="1076"/>
        <pc:sldMkLst>
          <pc:docMk/>
          <pc:sldMk cId="2645469675" sldId="266"/>
        </pc:sldMkLst>
        <pc:spChg chg="add mod">
          <ac:chgData name="Marios Rapanakis" userId="S::mrapanakis@athtech.gr::9d73f947-9bae-4d02-a185-f71e988563a4" providerId="AD" clId="Web-{59062A08-79E8-FD19-9B80-E06698DBA777}" dt="2024-06-17T18:06:43.326" v="90" actId="20577"/>
          <ac:spMkLst>
            <pc:docMk/>
            <pc:sldMk cId="2645469675" sldId="266"/>
            <ac:spMk id="2" creationId="{B6709BA1-398A-96AE-9460-D165B89E9534}"/>
          </ac:spMkLst>
        </pc:spChg>
        <pc:spChg chg="add del">
          <ac:chgData name="Marios Rapanakis" userId="S::mrapanakis@athtech.gr::9d73f947-9bae-4d02-a185-f71e988563a4" providerId="AD" clId="Web-{59062A08-79E8-FD19-9B80-E06698DBA777}" dt="2024-06-17T18:05:17.934" v="62"/>
          <ac:spMkLst>
            <pc:docMk/>
            <pc:sldMk cId="2645469675" sldId="266"/>
            <ac:spMk id="13" creationId="{D42CF425-7213-4F89-B0FF-4C2BDDD9C680}"/>
          </ac:spMkLst>
        </pc:spChg>
        <pc:spChg chg="add del">
          <ac:chgData name="Marios Rapanakis" userId="S::mrapanakis@athtech.gr::9d73f947-9bae-4d02-a185-f71e988563a4" providerId="AD" clId="Web-{59062A08-79E8-FD19-9B80-E06698DBA777}" dt="2024-06-17T18:05:17.934" v="62"/>
          <ac:spMkLst>
            <pc:docMk/>
            <pc:sldMk cId="2645469675" sldId="266"/>
            <ac:spMk id="19" creationId="{202A25CB-1ED1-4C87-AB49-8D3BC684D1CE}"/>
          </ac:spMkLst>
        </pc:spChg>
        <pc:spChg chg="add del">
          <ac:chgData name="Marios Rapanakis" userId="S::mrapanakis@athtech.gr::9d73f947-9bae-4d02-a185-f71e988563a4" providerId="AD" clId="Web-{59062A08-79E8-FD19-9B80-E06698DBA777}" dt="2024-06-17T18:05:17.934" v="62"/>
          <ac:spMkLst>
            <pc:docMk/>
            <pc:sldMk cId="2645469675" sldId="266"/>
            <ac:spMk id="21" creationId="{3484F10F-334C-431A-8E30-B66B496C56E8}"/>
          </ac:spMkLst>
        </pc:spChg>
        <pc:spChg chg="add del">
          <ac:chgData name="Marios Rapanakis" userId="S::mrapanakis@athtech.gr::9d73f947-9bae-4d02-a185-f71e988563a4" providerId="AD" clId="Web-{59062A08-79E8-FD19-9B80-E06698DBA777}" dt="2024-06-17T18:05:17.934" v="62"/>
          <ac:spMkLst>
            <pc:docMk/>
            <pc:sldMk cId="2645469675" sldId="266"/>
            <ac:spMk id="23" creationId="{AEA0BB24-2B23-4B19-996F-58DA607EE280}"/>
          </ac:spMkLst>
        </pc:spChg>
        <pc:picChg chg="add mod ord">
          <ac:chgData name="Marios Rapanakis" userId="S::mrapanakis@athtech.gr::9d73f947-9bae-4d02-a185-f71e988563a4" providerId="AD" clId="Web-{59062A08-79E8-FD19-9B80-E06698DBA777}" dt="2024-06-17T18:07:25.608" v="98" actId="1076"/>
          <ac:picMkLst>
            <pc:docMk/>
            <pc:sldMk cId="2645469675" sldId="266"/>
            <ac:picMk id="3" creationId="{24804F0D-F363-F29B-2FAA-077FC681CDDF}"/>
          </ac:picMkLst>
        </pc:picChg>
        <pc:picChg chg="add del mod">
          <ac:chgData name="Marios Rapanakis" userId="S::mrapanakis@athtech.gr::9d73f947-9bae-4d02-a185-f71e988563a4" providerId="AD" clId="Web-{59062A08-79E8-FD19-9B80-E06698DBA777}" dt="2024-06-17T18:05:22.965" v="63"/>
          <ac:picMkLst>
            <pc:docMk/>
            <pc:sldMk cId="2645469675" sldId="266"/>
            <ac:picMk id="4" creationId="{E9C3FD50-D5F1-683A-6DCD-76E61DB035A8}"/>
          </ac:picMkLst>
        </pc:picChg>
        <pc:picChg chg="add del">
          <ac:chgData name="Marios Rapanakis" userId="S::mrapanakis@athtech.gr::9d73f947-9bae-4d02-a185-f71e988563a4" providerId="AD" clId="Web-{59062A08-79E8-FD19-9B80-E06698DBA777}" dt="2024-06-17T18:05:17.934" v="62"/>
          <ac:picMkLst>
            <pc:docMk/>
            <pc:sldMk cId="2645469675" sldId="266"/>
            <ac:picMk id="9" creationId="{412E3267-7ABE-412B-8580-47EC0D1F61FE}"/>
          </ac:picMkLst>
        </pc:picChg>
        <pc:picChg chg="add del">
          <ac:chgData name="Marios Rapanakis" userId="S::mrapanakis@athtech.gr::9d73f947-9bae-4d02-a185-f71e988563a4" providerId="AD" clId="Web-{59062A08-79E8-FD19-9B80-E06698DBA777}" dt="2024-06-17T18:05:17.934" v="62"/>
          <ac:picMkLst>
            <pc:docMk/>
            <pc:sldMk cId="2645469675" sldId="266"/>
            <ac:picMk id="11" creationId="{20B62C5A-2250-4380-AB23-DB87446CCED0}"/>
          </ac:picMkLst>
        </pc:picChg>
        <pc:picChg chg="add del">
          <ac:chgData name="Marios Rapanakis" userId="S::mrapanakis@athtech.gr::9d73f947-9bae-4d02-a185-f71e988563a4" providerId="AD" clId="Web-{59062A08-79E8-FD19-9B80-E06698DBA777}" dt="2024-06-17T18:05:17.934" v="62"/>
          <ac:picMkLst>
            <pc:docMk/>
            <pc:sldMk cId="2645469675" sldId="266"/>
            <ac:picMk id="15" creationId="{D35DA97D-88F8-4249-B650-4FC9FD50A382}"/>
          </ac:picMkLst>
        </pc:picChg>
        <pc:picChg chg="add del">
          <ac:chgData name="Marios Rapanakis" userId="S::mrapanakis@athtech.gr::9d73f947-9bae-4d02-a185-f71e988563a4" providerId="AD" clId="Web-{59062A08-79E8-FD19-9B80-E06698DBA777}" dt="2024-06-17T18:05:17.934" v="62"/>
          <ac:picMkLst>
            <pc:docMk/>
            <pc:sldMk cId="2645469675" sldId="266"/>
            <ac:picMk id="17" creationId="{43F38673-6E30-4BAE-AC67-0B283EBF4291}"/>
          </ac:picMkLst>
        </pc:picChg>
      </pc:sldChg>
      <pc:sldChg chg="addSp modSp new">
        <pc:chgData name="Marios Rapanakis" userId="S::mrapanakis@athtech.gr::9d73f947-9bae-4d02-a185-f71e988563a4" providerId="AD" clId="Web-{59062A08-79E8-FD19-9B80-E06698DBA777}" dt="2024-06-17T18:07:10.248" v="96" actId="14100"/>
        <pc:sldMkLst>
          <pc:docMk/>
          <pc:sldMk cId="2111368270" sldId="267"/>
        </pc:sldMkLst>
        <pc:spChg chg="mod">
          <ac:chgData name="Marios Rapanakis" userId="S::mrapanakis@athtech.gr::9d73f947-9bae-4d02-a185-f71e988563a4" providerId="AD" clId="Web-{59062A08-79E8-FD19-9B80-E06698DBA777}" dt="2024-06-17T18:06:39.373" v="89" actId="20577"/>
          <ac:spMkLst>
            <pc:docMk/>
            <pc:sldMk cId="2111368270" sldId="267"/>
            <ac:spMk id="2" creationId="{C31C11DC-C6AB-FBAC-4A6E-3948E3F1AF32}"/>
          </ac:spMkLst>
        </pc:spChg>
        <pc:picChg chg="add mod">
          <ac:chgData name="Marios Rapanakis" userId="S::mrapanakis@athtech.gr::9d73f947-9bae-4d02-a185-f71e988563a4" providerId="AD" clId="Web-{59062A08-79E8-FD19-9B80-E06698DBA777}" dt="2024-06-17T18:07:10.248" v="96" actId="14100"/>
          <ac:picMkLst>
            <pc:docMk/>
            <pc:sldMk cId="2111368270" sldId="267"/>
            <ac:picMk id="3" creationId="{5B818ACF-3426-0C75-F0FB-FA155D29DDF8}"/>
          </ac:picMkLst>
        </pc:picChg>
      </pc:sldChg>
    </pc:docChg>
  </pc:docChgLst>
  <pc:docChgLst>
    <pc:chgData name="Επισκέπτης" userId="S::urn:spo:anon#90b5b2af22885bb3aa92c7246ebfdf8272b3f32a37b3d4c573b2fab915258f5b::" providerId="AD" clId="Web-{5EFA145F-DEFB-0DED-84D1-C5D3664D780C}"/>
    <pc:docChg chg="addSld sldOrd">
      <pc:chgData name="Επισκέπτης" userId="S::urn:spo:anon#90b5b2af22885bb3aa92c7246ebfdf8272b3f32a37b3d4c573b2fab915258f5b::" providerId="AD" clId="Web-{5EFA145F-DEFB-0DED-84D1-C5D3664D780C}" dt="2024-06-18T13:08:13.785" v="3"/>
      <pc:docMkLst>
        <pc:docMk/>
      </pc:docMkLst>
      <pc:sldChg chg="add ord">
        <pc:chgData name="Επισκέπτης" userId="S::urn:spo:anon#90b5b2af22885bb3aa92c7246ebfdf8272b3f32a37b3d4c573b2fab915258f5b::" providerId="AD" clId="Web-{5EFA145F-DEFB-0DED-84D1-C5D3664D780C}" dt="2024-06-18T13:07:37.830" v="1"/>
        <pc:sldMkLst>
          <pc:docMk/>
          <pc:sldMk cId="412735968" sldId="269"/>
        </pc:sldMkLst>
      </pc:sldChg>
      <pc:sldChg chg="add">
        <pc:chgData name="Επισκέπτης" userId="S::urn:spo:anon#90b5b2af22885bb3aa92c7246ebfdf8272b3f32a37b3d4c573b2fab915258f5b::" providerId="AD" clId="Web-{5EFA145F-DEFB-0DED-84D1-C5D3664D780C}" dt="2024-06-18T13:08:13.785" v="3"/>
        <pc:sldMkLst>
          <pc:docMk/>
          <pc:sldMk cId="2521818545" sldId="270"/>
        </pc:sldMkLst>
      </pc:sldChg>
      <pc:sldChg chg="add">
        <pc:chgData name="Επισκέπτης" userId="S::urn:spo:anon#90b5b2af22885bb3aa92c7246ebfdf8272b3f32a37b3d4c573b2fab915258f5b::" providerId="AD" clId="Web-{5EFA145F-DEFB-0DED-84D1-C5D3664D780C}" dt="2024-06-18T13:08:06.972" v="2"/>
        <pc:sldMkLst>
          <pc:docMk/>
          <pc:sldMk cId="3814348371" sldId="271"/>
        </pc:sldMkLst>
      </pc:sldChg>
    </pc:docChg>
  </pc:docChgLst>
  <pc:docChgLst>
    <pc:chgData name="Panagiotis Koutridis" userId="S::pkoutridis@athtech.gr::671aca2c-0fcc-4c4d-8a28-44112140996f" providerId="AD" clId="Web-{69B1781C-A7A7-2A3C-78A7-EF0BB10808DF}"/>
    <pc:docChg chg="addSld delSld modSld addMainMaster delMainMaster">
      <pc:chgData name="Panagiotis Koutridis" userId="S::pkoutridis@athtech.gr::671aca2c-0fcc-4c4d-8a28-44112140996f" providerId="AD" clId="Web-{69B1781C-A7A7-2A3C-78A7-EF0BB10808DF}" dt="2024-06-16T12:23:31.628" v="411" actId="1076"/>
      <pc:docMkLst>
        <pc:docMk/>
      </pc:docMkLst>
      <pc:sldChg chg="addSp delSp modSp mod setBg modClrScheme chgLayout">
        <pc:chgData name="Panagiotis Koutridis" userId="S::pkoutridis@athtech.gr::671aca2c-0fcc-4c4d-8a28-44112140996f" providerId="AD" clId="Web-{69B1781C-A7A7-2A3C-78A7-EF0BB10808DF}" dt="2024-06-16T11:01:08.623" v="372"/>
        <pc:sldMkLst>
          <pc:docMk/>
          <pc:sldMk cId="3045933059" sldId="256"/>
        </pc:sldMkLst>
        <pc:spChg chg="add del mod ord">
          <ac:chgData name="Panagiotis Koutridis" userId="S::pkoutridis@athtech.gr::671aca2c-0fcc-4c4d-8a28-44112140996f" providerId="AD" clId="Web-{69B1781C-A7A7-2A3C-78A7-EF0BB10808DF}" dt="2024-06-16T10:35:39.046" v="185"/>
          <ac:spMkLst>
            <pc:docMk/>
            <pc:sldMk cId="3045933059" sldId="256"/>
            <ac:spMk id="2" creationId="{313D70E5-4338-2E68-0B69-7A01FFD53933}"/>
          </ac:spMkLst>
        </pc:spChg>
        <pc:spChg chg="del mod ord">
          <ac:chgData name="Panagiotis Koutridis" userId="S::pkoutridis@athtech.gr::671aca2c-0fcc-4c4d-8a28-44112140996f" providerId="AD" clId="Web-{69B1781C-A7A7-2A3C-78A7-EF0BB10808DF}" dt="2024-06-16T10:29:08.137" v="74"/>
          <ac:spMkLst>
            <pc:docMk/>
            <pc:sldMk cId="3045933059" sldId="256"/>
            <ac:spMk id="3" creationId="{F1EF0252-818D-C2E7-ADDD-11F7E949A898}"/>
          </ac:spMkLst>
        </pc:spChg>
        <pc:spChg chg="add del mod ord">
          <ac:chgData name="Panagiotis Koutridis" userId="S::pkoutridis@athtech.gr::671aca2c-0fcc-4c4d-8a28-44112140996f" providerId="AD" clId="Web-{69B1781C-A7A7-2A3C-78A7-EF0BB10808DF}" dt="2024-06-16T10:30:45.359" v="77"/>
          <ac:spMkLst>
            <pc:docMk/>
            <pc:sldMk cId="3045933059" sldId="256"/>
            <ac:spMk id="5" creationId="{2F86D9CE-B081-EE6F-910C-F66E03DAAF91}"/>
          </ac:spMkLst>
        </pc:spChg>
        <pc:spChg chg="add del mod">
          <ac:chgData name="Panagiotis Koutridis" userId="S::pkoutridis@athtech.gr::671aca2c-0fcc-4c4d-8a28-44112140996f" providerId="AD" clId="Web-{69B1781C-A7A7-2A3C-78A7-EF0BB10808DF}" dt="2024-06-16T10:28:54.840" v="72"/>
          <ac:spMkLst>
            <pc:docMk/>
            <pc:sldMk cId="3045933059" sldId="256"/>
            <ac:spMk id="8" creationId="{40D9A960-587E-307B-B5C6-8FD72212C162}"/>
          </ac:spMkLst>
        </pc:spChg>
        <pc:spChg chg="add del">
          <ac:chgData name="Panagiotis Koutridis" userId="S::pkoutridis@athtech.gr::671aca2c-0fcc-4c4d-8a28-44112140996f" providerId="AD" clId="Web-{69B1781C-A7A7-2A3C-78A7-EF0BB10808DF}" dt="2024-06-16T10:34:45.545" v="167"/>
          <ac:spMkLst>
            <pc:docMk/>
            <pc:sldMk cId="3045933059" sldId="256"/>
            <ac:spMk id="9" creationId="{7C218399-9F9A-E404-7846-8B1BDE36CFE8}"/>
          </ac:spMkLst>
        </pc:spChg>
        <pc:spChg chg="add del mod">
          <ac:chgData name="Panagiotis Koutridis" userId="S::pkoutridis@athtech.gr::671aca2c-0fcc-4c4d-8a28-44112140996f" providerId="AD" clId="Web-{69B1781C-A7A7-2A3C-78A7-EF0BB10808DF}" dt="2024-06-16T10:28:54.840" v="72"/>
          <ac:spMkLst>
            <pc:docMk/>
            <pc:sldMk cId="3045933059" sldId="256"/>
            <ac:spMk id="10" creationId="{447C5070-836B-23C3-3AA3-623279B91433}"/>
          </ac:spMkLst>
        </pc:spChg>
        <pc:spChg chg="add del mod">
          <ac:chgData name="Panagiotis Koutridis" userId="S::pkoutridis@athtech.gr::671aca2c-0fcc-4c4d-8a28-44112140996f" providerId="AD" clId="Web-{69B1781C-A7A7-2A3C-78A7-EF0BB10808DF}" dt="2024-06-16T10:28:54.840" v="72"/>
          <ac:spMkLst>
            <pc:docMk/>
            <pc:sldMk cId="3045933059" sldId="256"/>
            <ac:spMk id="12" creationId="{F81146BE-A84A-3407-EB80-05172E0715E5}"/>
          </ac:spMkLst>
        </pc:spChg>
        <pc:spChg chg="add del mod">
          <ac:chgData name="Panagiotis Koutridis" userId="S::pkoutridis@athtech.gr::671aca2c-0fcc-4c4d-8a28-44112140996f" providerId="AD" clId="Web-{69B1781C-A7A7-2A3C-78A7-EF0BB10808DF}" dt="2024-06-16T10:37:35.441" v="193"/>
          <ac:spMkLst>
            <pc:docMk/>
            <pc:sldMk cId="3045933059" sldId="256"/>
            <ac:spMk id="13" creationId="{5A417674-0334-B5C3-8A55-E9019E7413AC}"/>
          </ac:spMkLst>
        </pc:spChg>
        <pc:spChg chg="add del mod">
          <ac:chgData name="Panagiotis Koutridis" userId="S::pkoutridis@athtech.gr::671aca2c-0fcc-4c4d-8a28-44112140996f" providerId="AD" clId="Web-{69B1781C-A7A7-2A3C-78A7-EF0BB10808DF}" dt="2024-06-16T10:28:54.840" v="72"/>
          <ac:spMkLst>
            <pc:docMk/>
            <pc:sldMk cId="3045933059" sldId="256"/>
            <ac:spMk id="14" creationId="{8DA8BDB0-F968-12E8-C7F0-D65B21275E48}"/>
          </ac:spMkLst>
        </pc:spChg>
        <pc:spChg chg="add del">
          <ac:chgData name="Panagiotis Koutridis" userId="S::pkoutridis@athtech.gr::671aca2c-0fcc-4c4d-8a28-44112140996f" providerId="AD" clId="Web-{69B1781C-A7A7-2A3C-78A7-EF0BB10808DF}" dt="2024-06-16T10:35:52.266" v="187"/>
          <ac:spMkLst>
            <pc:docMk/>
            <pc:sldMk cId="3045933059" sldId="256"/>
            <ac:spMk id="15" creationId="{DB86F449-9AC4-7275-904C-B061524E2589}"/>
          </ac:spMkLst>
        </pc:spChg>
        <pc:spChg chg="add del">
          <ac:chgData name="Panagiotis Koutridis" userId="S::pkoutridis@athtech.gr::671aca2c-0fcc-4c4d-8a28-44112140996f" providerId="AD" clId="Web-{69B1781C-A7A7-2A3C-78A7-EF0BB10808DF}" dt="2024-06-16T10:36:08.500" v="189"/>
          <ac:spMkLst>
            <pc:docMk/>
            <pc:sldMk cId="3045933059" sldId="256"/>
            <ac:spMk id="16" creationId="{A3BBB3F3-91FE-2747-D24D-5B9E07B5F2F6}"/>
          </ac:spMkLst>
        </pc:spChg>
        <pc:spChg chg="add mod">
          <ac:chgData name="Panagiotis Koutridis" userId="S::pkoutridis@athtech.gr::671aca2c-0fcc-4c4d-8a28-44112140996f" providerId="AD" clId="Web-{69B1781C-A7A7-2A3C-78A7-EF0BB10808DF}" dt="2024-06-16T10:46:11.142" v="322" actId="1076"/>
          <ac:spMkLst>
            <pc:docMk/>
            <pc:sldMk cId="3045933059" sldId="256"/>
            <ac:spMk id="17" creationId="{7C4AC84A-C0B2-FDE1-2543-3B667ACD4833}"/>
          </ac:spMkLst>
        </pc:spChg>
        <pc:spChg chg="add mod">
          <ac:chgData name="Panagiotis Koutridis" userId="S::pkoutridis@athtech.gr::671aca2c-0fcc-4c4d-8a28-44112140996f" providerId="AD" clId="Web-{69B1781C-A7A7-2A3C-78A7-EF0BB10808DF}" dt="2024-06-16T10:43:22.247" v="283" actId="14100"/>
          <ac:spMkLst>
            <pc:docMk/>
            <pc:sldMk cId="3045933059" sldId="256"/>
            <ac:spMk id="18" creationId="{2175CE57-12F3-A0DA-5016-569AF41AF5AC}"/>
          </ac:spMkLst>
        </pc:spChg>
        <pc:spChg chg="add del">
          <ac:chgData name="Panagiotis Koutridis" userId="S::pkoutridis@athtech.gr::671aca2c-0fcc-4c4d-8a28-44112140996f" providerId="AD" clId="Web-{69B1781C-A7A7-2A3C-78A7-EF0BB10808DF}" dt="2024-06-16T10:41:39.775" v="234"/>
          <ac:spMkLst>
            <pc:docMk/>
            <pc:sldMk cId="3045933059" sldId="256"/>
            <ac:spMk id="19" creationId="{C0B9E596-5715-AA14-9F6B-7C3A0BDB2F0C}"/>
          </ac:spMkLst>
        </pc:spChg>
        <pc:spChg chg="add mod">
          <ac:chgData name="Panagiotis Koutridis" userId="S::pkoutridis@athtech.gr::671aca2c-0fcc-4c4d-8a28-44112140996f" providerId="AD" clId="Web-{69B1781C-A7A7-2A3C-78A7-EF0BB10808DF}" dt="2024-06-16T10:43:11.293" v="281" actId="1076"/>
          <ac:spMkLst>
            <pc:docMk/>
            <pc:sldMk cId="3045933059" sldId="256"/>
            <ac:spMk id="20" creationId="{109117BD-5557-0679-18DC-0B7FCE65CE3C}"/>
          </ac:spMkLst>
        </pc:spChg>
        <pc:picChg chg="add mod">
          <ac:chgData name="Panagiotis Koutridis" userId="S::pkoutridis@athtech.gr::671aca2c-0fcc-4c4d-8a28-44112140996f" providerId="AD" clId="Web-{69B1781C-A7A7-2A3C-78A7-EF0BB10808DF}" dt="2024-06-16T10:58:21.775" v="360" actId="1076"/>
          <ac:picMkLst>
            <pc:docMk/>
            <pc:sldMk cId="3045933059" sldId="256"/>
            <ac:picMk id="6" creationId="{FD375DDC-4160-55AE-10E9-DCD4D9D5D0F1}"/>
          </ac:picMkLst>
        </pc:picChg>
        <pc:picChg chg="add mod">
          <ac:chgData name="Panagiotis Koutridis" userId="S::pkoutridis@athtech.gr::671aca2c-0fcc-4c4d-8a28-44112140996f" providerId="AD" clId="Web-{69B1781C-A7A7-2A3C-78A7-EF0BB10808DF}" dt="2024-06-16T10:58:09.697" v="359" actId="1076"/>
          <ac:picMkLst>
            <pc:docMk/>
            <pc:sldMk cId="3045933059" sldId="256"/>
            <ac:picMk id="7" creationId="{FCFC1927-BBD1-F3D9-D83C-3B461A3B8D2A}"/>
          </ac:picMkLst>
        </pc:picChg>
      </pc:sldChg>
      <pc:sldChg chg="modSp new del mod modClrScheme chgLayout">
        <pc:chgData name="Panagiotis Koutridis" userId="S::pkoutridis@athtech.gr::671aca2c-0fcc-4c4d-8a28-44112140996f" providerId="AD" clId="Web-{69B1781C-A7A7-2A3C-78A7-EF0BB10808DF}" dt="2024-06-16T10:50:50.228" v="334"/>
        <pc:sldMkLst>
          <pc:docMk/>
          <pc:sldMk cId="2579480787" sldId="257"/>
        </pc:sldMkLst>
        <pc:spChg chg="mod ord">
          <ac:chgData name="Panagiotis Koutridis" userId="S::pkoutridis@athtech.gr::671aca2c-0fcc-4c4d-8a28-44112140996f" providerId="AD" clId="Web-{69B1781C-A7A7-2A3C-78A7-EF0BB10808DF}" dt="2024-06-16T10:45:09.375" v="289"/>
          <ac:spMkLst>
            <pc:docMk/>
            <pc:sldMk cId="2579480787" sldId="257"/>
            <ac:spMk id="2" creationId="{A09831C1-3B88-43DB-8B79-CF90981F3F36}"/>
          </ac:spMkLst>
        </pc:spChg>
        <pc:spChg chg="mod ord">
          <ac:chgData name="Panagiotis Koutridis" userId="S::pkoutridis@athtech.gr::671aca2c-0fcc-4c4d-8a28-44112140996f" providerId="AD" clId="Web-{69B1781C-A7A7-2A3C-78A7-EF0BB10808DF}" dt="2024-06-16T10:45:09.375" v="289"/>
          <ac:spMkLst>
            <pc:docMk/>
            <pc:sldMk cId="2579480787" sldId="257"/>
            <ac:spMk id="3" creationId="{A30AA43D-D21B-684E-898E-8DCC7A40EC22}"/>
          </ac:spMkLst>
        </pc:spChg>
        <pc:spChg chg="mod ord">
          <ac:chgData name="Panagiotis Koutridis" userId="S::pkoutridis@athtech.gr::671aca2c-0fcc-4c4d-8a28-44112140996f" providerId="AD" clId="Web-{69B1781C-A7A7-2A3C-78A7-EF0BB10808DF}" dt="2024-06-16T10:45:09.375" v="289"/>
          <ac:spMkLst>
            <pc:docMk/>
            <pc:sldMk cId="2579480787" sldId="257"/>
            <ac:spMk id="4" creationId="{6EF17112-239E-29C6-9532-C7A8787580D6}"/>
          </ac:spMkLst>
        </pc:spChg>
        <pc:spChg chg="mod ord">
          <ac:chgData name="Panagiotis Koutridis" userId="S::pkoutridis@athtech.gr::671aca2c-0fcc-4c4d-8a28-44112140996f" providerId="AD" clId="Web-{69B1781C-A7A7-2A3C-78A7-EF0BB10808DF}" dt="2024-06-16T10:45:09.375" v="289"/>
          <ac:spMkLst>
            <pc:docMk/>
            <pc:sldMk cId="2579480787" sldId="257"/>
            <ac:spMk id="5" creationId="{642F06A8-47EA-4D92-0DA9-3DAFB13CE4DC}"/>
          </ac:spMkLst>
        </pc:spChg>
      </pc:sldChg>
      <pc:sldChg chg="new del">
        <pc:chgData name="Panagiotis Koutridis" userId="S::pkoutridis@athtech.gr::671aca2c-0fcc-4c4d-8a28-44112140996f" providerId="AD" clId="Web-{69B1781C-A7A7-2A3C-78A7-EF0BB10808DF}" dt="2024-06-16T10:36:34.376" v="191"/>
        <pc:sldMkLst>
          <pc:docMk/>
          <pc:sldMk cId="3669416766" sldId="257"/>
        </pc:sldMkLst>
      </pc:sldChg>
      <pc:sldChg chg="addSp delSp modSp new mod setBg modClrScheme chgLayout">
        <pc:chgData name="Panagiotis Koutridis" userId="S::pkoutridis@athtech.gr::671aca2c-0fcc-4c4d-8a28-44112140996f" providerId="AD" clId="Web-{69B1781C-A7A7-2A3C-78A7-EF0BB10808DF}" dt="2024-06-16T11:05:16.692" v="402"/>
        <pc:sldMkLst>
          <pc:docMk/>
          <pc:sldMk cId="2618496227" sldId="258"/>
        </pc:sldMkLst>
        <pc:spChg chg="mod ord">
          <ac:chgData name="Panagiotis Koutridis" userId="S::pkoutridis@athtech.gr::671aca2c-0fcc-4c4d-8a28-44112140996f" providerId="AD" clId="Web-{69B1781C-A7A7-2A3C-78A7-EF0BB10808DF}" dt="2024-06-16T11:01:08.623" v="372"/>
          <ac:spMkLst>
            <pc:docMk/>
            <pc:sldMk cId="2618496227" sldId="258"/>
            <ac:spMk id="2" creationId="{513A41E5-33F8-7261-5DF4-FC0512058C44}"/>
          </ac:spMkLst>
        </pc:spChg>
        <pc:spChg chg="del mod ord">
          <ac:chgData name="Panagiotis Koutridis" userId="S::pkoutridis@athtech.gr::671aca2c-0fcc-4c4d-8a28-44112140996f" providerId="AD" clId="Web-{69B1781C-A7A7-2A3C-78A7-EF0BB10808DF}" dt="2024-06-16T10:57:25.430" v="353"/>
          <ac:spMkLst>
            <pc:docMk/>
            <pc:sldMk cId="2618496227" sldId="258"/>
            <ac:spMk id="3" creationId="{AE425171-CCA1-55B7-1621-95DA9BF3B6EA}"/>
          </ac:spMkLst>
        </pc:spChg>
        <pc:spChg chg="mod ord">
          <ac:chgData name="Panagiotis Koutridis" userId="S::pkoutridis@athtech.gr::671aca2c-0fcc-4c4d-8a28-44112140996f" providerId="AD" clId="Web-{69B1781C-A7A7-2A3C-78A7-EF0BB10808DF}" dt="2024-06-16T11:01:08.623" v="372"/>
          <ac:spMkLst>
            <pc:docMk/>
            <pc:sldMk cId="2618496227" sldId="258"/>
            <ac:spMk id="4" creationId="{12012F58-6C6F-5855-C4E4-4769C0890AFB}"/>
          </ac:spMkLst>
        </pc:spChg>
        <pc:spChg chg="add del mod">
          <ac:chgData name="Panagiotis Koutridis" userId="S::pkoutridis@athtech.gr::671aca2c-0fcc-4c4d-8a28-44112140996f" providerId="AD" clId="Web-{69B1781C-A7A7-2A3C-78A7-EF0BB10808DF}" dt="2024-06-16T11:03:13.424" v="392"/>
          <ac:spMkLst>
            <pc:docMk/>
            <pc:sldMk cId="2618496227" sldId="258"/>
            <ac:spMk id="8" creationId="{EF2E2F6D-4204-9E19-167D-067D8956EF87}"/>
          </ac:spMkLst>
        </pc:spChg>
        <pc:spChg chg="add del mod">
          <ac:chgData name="Panagiotis Koutridis" userId="S::pkoutridis@athtech.gr::671aca2c-0fcc-4c4d-8a28-44112140996f" providerId="AD" clId="Web-{69B1781C-A7A7-2A3C-78A7-EF0BB10808DF}" dt="2024-06-16T11:04:27.785" v="400"/>
          <ac:spMkLst>
            <pc:docMk/>
            <pc:sldMk cId="2618496227" sldId="258"/>
            <ac:spMk id="9" creationId="{FC2F3E99-71BF-0669-5089-0894097C96C3}"/>
          </ac:spMkLst>
        </pc:spChg>
        <pc:spChg chg="add del mod">
          <ac:chgData name="Panagiotis Koutridis" userId="S::pkoutridis@athtech.gr::671aca2c-0fcc-4c4d-8a28-44112140996f" providerId="AD" clId="Web-{69B1781C-A7A7-2A3C-78A7-EF0BB10808DF}" dt="2024-06-16T11:05:16.692" v="402"/>
          <ac:spMkLst>
            <pc:docMk/>
            <pc:sldMk cId="2618496227" sldId="258"/>
            <ac:spMk id="10" creationId="{CC597ED6-E209-7055-F2A2-4B1E99E0F3B0}"/>
          </ac:spMkLst>
        </pc:spChg>
        <pc:picChg chg="add mod">
          <ac:chgData name="Panagiotis Koutridis" userId="S::pkoutridis@athtech.gr::671aca2c-0fcc-4c4d-8a28-44112140996f" providerId="AD" clId="Web-{69B1781C-A7A7-2A3C-78A7-EF0BB10808DF}" dt="2024-06-16T10:59:31.386" v="368" actId="1076"/>
          <ac:picMkLst>
            <pc:docMk/>
            <pc:sldMk cId="2618496227" sldId="258"/>
            <ac:picMk id="5" creationId="{48AB06B7-F584-D1B0-9344-F56A6E6A598C}"/>
          </ac:picMkLst>
        </pc:picChg>
        <pc:picChg chg="add mod">
          <ac:chgData name="Panagiotis Koutridis" userId="S::pkoutridis@athtech.gr::671aca2c-0fcc-4c4d-8a28-44112140996f" providerId="AD" clId="Web-{69B1781C-A7A7-2A3C-78A7-EF0BB10808DF}" dt="2024-06-16T10:59:28.089" v="367" actId="1076"/>
          <ac:picMkLst>
            <pc:docMk/>
            <pc:sldMk cId="2618496227" sldId="258"/>
            <ac:picMk id="6" creationId="{5741CBDB-9A4C-21AF-8691-4DF9EEC3031E}"/>
          </ac:picMkLst>
        </pc:picChg>
        <pc:picChg chg="add mod">
          <ac:chgData name="Panagiotis Koutridis" userId="S::pkoutridis@athtech.gr::671aca2c-0fcc-4c4d-8a28-44112140996f" providerId="AD" clId="Web-{69B1781C-A7A7-2A3C-78A7-EF0BB10808DF}" dt="2024-06-16T10:59:26.042" v="366" actId="1076"/>
          <ac:picMkLst>
            <pc:docMk/>
            <pc:sldMk cId="2618496227" sldId="258"/>
            <ac:picMk id="7" creationId="{9928082A-407F-E4E6-0A2E-066D9FFADA7A}"/>
          </ac:picMkLst>
        </pc:picChg>
      </pc:sldChg>
      <pc:sldChg chg="add replId">
        <pc:chgData name="Panagiotis Koutridis" userId="S::pkoutridis@athtech.gr::671aca2c-0fcc-4c4d-8a28-44112140996f" providerId="AD" clId="Web-{69B1781C-A7A7-2A3C-78A7-EF0BB10808DF}" dt="2024-06-16T11:05:25.474" v="403"/>
        <pc:sldMkLst>
          <pc:docMk/>
          <pc:sldMk cId="1009538859" sldId="259"/>
        </pc:sldMkLst>
      </pc:sldChg>
      <pc:sldChg chg="modSp new del mod modClrScheme chgLayout">
        <pc:chgData name="Panagiotis Koutridis" userId="S::pkoutridis@athtech.gr::671aca2c-0fcc-4c4d-8a28-44112140996f" providerId="AD" clId="Web-{69B1781C-A7A7-2A3C-78A7-EF0BB10808DF}" dt="2024-06-16T10:50:45.681" v="333"/>
        <pc:sldMkLst>
          <pc:docMk/>
          <pc:sldMk cId="2325019223" sldId="259"/>
        </pc:sldMkLst>
        <pc:spChg chg="mod ord">
          <ac:chgData name="Panagiotis Koutridis" userId="S::pkoutridis@athtech.gr::671aca2c-0fcc-4c4d-8a28-44112140996f" providerId="AD" clId="Web-{69B1781C-A7A7-2A3C-78A7-EF0BB10808DF}" dt="2024-06-16T10:45:09.375" v="289"/>
          <ac:spMkLst>
            <pc:docMk/>
            <pc:sldMk cId="2325019223" sldId="259"/>
            <ac:spMk id="2" creationId="{CC8F3E48-9D85-6890-1CDC-CF3EAD83F64B}"/>
          </ac:spMkLst>
        </pc:spChg>
        <pc:spChg chg="mod ord">
          <ac:chgData name="Panagiotis Koutridis" userId="S::pkoutridis@athtech.gr::671aca2c-0fcc-4c4d-8a28-44112140996f" providerId="AD" clId="Web-{69B1781C-A7A7-2A3C-78A7-EF0BB10808DF}" dt="2024-06-16T10:45:09.375" v="289"/>
          <ac:spMkLst>
            <pc:docMk/>
            <pc:sldMk cId="2325019223" sldId="259"/>
            <ac:spMk id="3" creationId="{065F69AD-BC03-C7A3-450B-0068034CE779}"/>
          </ac:spMkLst>
        </pc:spChg>
        <pc:spChg chg="mod ord">
          <ac:chgData name="Panagiotis Koutridis" userId="S::pkoutridis@athtech.gr::671aca2c-0fcc-4c4d-8a28-44112140996f" providerId="AD" clId="Web-{69B1781C-A7A7-2A3C-78A7-EF0BB10808DF}" dt="2024-06-16T10:45:09.375" v="289"/>
          <ac:spMkLst>
            <pc:docMk/>
            <pc:sldMk cId="2325019223" sldId="259"/>
            <ac:spMk id="4" creationId="{0B00EC3F-0C59-EC1C-84FA-D1AEE74F6AF2}"/>
          </ac:spMkLst>
        </pc:spChg>
      </pc:sldChg>
      <pc:sldChg chg="modSp new del mod modClrScheme chgLayout">
        <pc:chgData name="Panagiotis Koutridis" userId="S::pkoutridis@athtech.gr::671aca2c-0fcc-4c4d-8a28-44112140996f" providerId="AD" clId="Web-{69B1781C-A7A7-2A3C-78A7-EF0BB10808DF}" dt="2024-06-16T10:50:52.884" v="336"/>
        <pc:sldMkLst>
          <pc:docMk/>
          <pc:sldMk cId="1592121812" sldId="260"/>
        </pc:sldMkLst>
        <pc:spChg chg="mod ord">
          <ac:chgData name="Panagiotis Koutridis" userId="S::pkoutridis@athtech.gr::671aca2c-0fcc-4c4d-8a28-44112140996f" providerId="AD" clId="Web-{69B1781C-A7A7-2A3C-78A7-EF0BB10808DF}" dt="2024-06-16T10:45:09.375" v="289"/>
          <ac:spMkLst>
            <pc:docMk/>
            <pc:sldMk cId="1592121812" sldId="260"/>
            <ac:spMk id="2" creationId="{28228F04-0470-31CB-F523-515D07E2288B}"/>
          </ac:spMkLst>
        </pc:spChg>
        <pc:spChg chg="mod ord">
          <ac:chgData name="Panagiotis Koutridis" userId="S::pkoutridis@athtech.gr::671aca2c-0fcc-4c4d-8a28-44112140996f" providerId="AD" clId="Web-{69B1781C-A7A7-2A3C-78A7-EF0BB10808DF}" dt="2024-06-16T10:45:09.375" v="289"/>
          <ac:spMkLst>
            <pc:docMk/>
            <pc:sldMk cId="1592121812" sldId="260"/>
            <ac:spMk id="3" creationId="{127923F9-575C-544B-D920-77459B08C17B}"/>
          </ac:spMkLst>
        </pc:spChg>
        <pc:spChg chg="mod ord">
          <ac:chgData name="Panagiotis Koutridis" userId="S::pkoutridis@athtech.gr::671aca2c-0fcc-4c4d-8a28-44112140996f" providerId="AD" clId="Web-{69B1781C-A7A7-2A3C-78A7-EF0BB10808DF}" dt="2024-06-16T10:45:09.375" v="289"/>
          <ac:spMkLst>
            <pc:docMk/>
            <pc:sldMk cId="1592121812" sldId="260"/>
            <ac:spMk id="4" creationId="{36B0439B-EF85-DC3E-6405-CA87A68E498E}"/>
          </ac:spMkLst>
        </pc:spChg>
      </pc:sldChg>
      <pc:sldChg chg="modSp add replId">
        <pc:chgData name="Panagiotis Koutridis" userId="S::pkoutridis@athtech.gr::671aca2c-0fcc-4c4d-8a28-44112140996f" providerId="AD" clId="Web-{69B1781C-A7A7-2A3C-78A7-EF0BB10808DF}" dt="2024-06-16T12:23:31.628" v="411" actId="1076"/>
        <pc:sldMkLst>
          <pc:docMk/>
          <pc:sldMk cId="1899190396" sldId="260"/>
        </pc:sldMkLst>
        <pc:picChg chg="mod">
          <ac:chgData name="Panagiotis Koutridis" userId="S::pkoutridis@athtech.gr::671aca2c-0fcc-4c4d-8a28-44112140996f" providerId="AD" clId="Web-{69B1781C-A7A7-2A3C-78A7-EF0BB10808DF}" dt="2024-06-16T12:23:31.628" v="411" actId="1076"/>
          <ac:picMkLst>
            <pc:docMk/>
            <pc:sldMk cId="1899190396" sldId="260"/>
            <ac:picMk id="15" creationId="{CDBE8DAA-E19B-3CDC-A6B1-BFF478CD18C6}"/>
          </ac:picMkLst>
        </pc:picChg>
      </pc:sldChg>
      <pc:sldChg chg="modSp new del mod modClrScheme chgLayout">
        <pc:chgData name="Panagiotis Koutridis" userId="S::pkoutridis@athtech.gr::671aca2c-0fcc-4c4d-8a28-44112140996f" providerId="AD" clId="Web-{69B1781C-A7A7-2A3C-78A7-EF0BB10808DF}" dt="2024-06-16T10:50:51.181" v="335"/>
        <pc:sldMkLst>
          <pc:docMk/>
          <pc:sldMk cId="737953983" sldId="261"/>
        </pc:sldMkLst>
        <pc:spChg chg="mod ord">
          <ac:chgData name="Panagiotis Koutridis" userId="S::pkoutridis@athtech.gr::671aca2c-0fcc-4c4d-8a28-44112140996f" providerId="AD" clId="Web-{69B1781C-A7A7-2A3C-78A7-EF0BB10808DF}" dt="2024-06-16T10:45:09.375" v="289"/>
          <ac:spMkLst>
            <pc:docMk/>
            <pc:sldMk cId="737953983" sldId="261"/>
            <ac:spMk id="2" creationId="{C1587113-1F41-6D43-C8CF-E28FAB6E1284}"/>
          </ac:spMkLst>
        </pc:spChg>
        <pc:spChg chg="mod ord">
          <ac:chgData name="Panagiotis Koutridis" userId="S::pkoutridis@athtech.gr::671aca2c-0fcc-4c4d-8a28-44112140996f" providerId="AD" clId="Web-{69B1781C-A7A7-2A3C-78A7-EF0BB10808DF}" dt="2024-06-16T10:45:09.375" v="289"/>
          <ac:spMkLst>
            <pc:docMk/>
            <pc:sldMk cId="737953983" sldId="261"/>
            <ac:spMk id="3" creationId="{DA4CA4F1-16F0-AA7C-2C05-1B994E2D2037}"/>
          </ac:spMkLst>
        </pc:spChg>
        <pc:spChg chg="mod ord">
          <ac:chgData name="Panagiotis Koutridis" userId="S::pkoutridis@athtech.gr::671aca2c-0fcc-4c4d-8a28-44112140996f" providerId="AD" clId="Web-{69B1781C-A7A7-2A3C-78A7-EF0BB10808DF}" dt="2024-06-16T10:45:09.375" v="289"/>
          <ac:spMkLst>
            <pc:docMk/>
            <pc:sldMk cId="737953983" sldId="261"/>
            <ac:spMk id="4" creationId="{CC8ED88D-FCE9-8DB6-E6AD-945F84A9828F}"/>
          </ac:spMkLst>
        </pc:spChg>
      </pc:sldChg>
      <pc:sldChg chg="add replId">
        <pc:chgData name="Panagiotis Koutridis" userId="S::pkoutridis@athtech.gr::671aca2c-0fcc-4c4d-8a28-44112140996f" providerId="AD" clId="Web-{69B1781C-A7A7-2A3C-78A7-EF0BB10808DF}" dt="2024-06-16T11:05:52.537" v="405"/>
        <pc:sldMkLst>
          <pc:docMk/>
          <pc:sldMk cId="1892525876" sldId="261"/>
        </pc:sldMkLst>
      </pc:sldChg>
      <pc:sldChg chg="modSp">
        <pc:chgData name="Panagiotis Koutridis" userId="S::pkoutridis@athtech.gr::671aca2c-0fcc-4c4d-8a28-44112140996f" providerId="AD" clId="Web-{69B1781C-A7A7-2A3C-78A7-EF0BB10808DF}" dt="2024-06-16T12:23:13.425" v="409" actId="1076"/>
        <pc:sldMkLst>
          <pc:docMk/>
          <pc:sldMk cId="3076678400" sldId="261"/>
        </pc:sldMkLst>
        <pc:picChg chg="mod">
          <ac:chgData name="Panagiotis Koutridis" userId="S::pkoutridis@athtech.gr::671aca2c-0fcc-4c4d-8a28-44112140996f" providerId="AD" clId="Web-{69B1781C-A7A7-2A3C-78A7-EF0BB10808DF}" dt="2024-06-16T12:23:13.425" v="409" actId="1076"/>
          <ac:picMkLst>
            <pc:docMk/>
            <pc:sldMk cId="3076678400" sldId="261"/>
            <ac:picMk id="3" creationId="{808B679B-D71F-48EF-70C8-B38E18442AC2}"/>
          </ac:picMkLst>
        </pc:picChg>
      </pc:sldChg>
      <pc:sldChg chg="add replId">
        <pc:chgData name="Panagiotis Koutridis" userId="S::pkoutridis@athtech.gr::671aca2c-0fcc-4c4d-8a28-44112140996f" providerId="AD" clId="Web-{69B1781C-A7A7-2A3C-78A7-EF0BB10808DF}" dt="2024-06-16T11:06:00.819" v="406"/>
        <pc:sldMkLst>
          <pc:docMk/>
          <pc:sldMk cId="1371174669" sldId="262"/>
        </pc:sldMkLst>
      </pc:sldChg>
      <pc:sldChg chg="add del replId">
        <pc:chgData name="Panagiotis Koutridis" userId="S::pkoutridis@athtech.gr::671aca2c-0fcc-4c4d-8a28-44112140996f" providerId="AD" clId="Web-{69B1781C-A7A7-2A3C-78A7-EF0BB10808DF}" dt="2024-06-16T10:51:27.432" v="340"/>
        <pc:sldMkLst>
          <pc:docMk/>
          <pc:sldMk cId="3003941418" sldId="262"/>
        </pc:sldMkLst>
      </pc:sldChg>
      <pc:sldChg chg="add del replId">
        <pc:chgData name="Panagiotis Koutridis" userId="S::pkoutridis@athtech.gr::671aca2c-0fcc-4c4d-8a28-44112140996f" providerId="AD" clId="Web-{69B1781C-A7A7-2A3C-78A7-EF0BB10808DF}" dt="2024-06-16T10:52:36.668" v="345"/>
        <pc:sldMkLst>
          <pc:docMk/>
          <pc:sldMk cId="1155584695" sldId="263"/>
        </pc:sldMkLst>
      </pc:sldChg>
      <pc:sldChg chg="add replId">
        <pc:chgData name="Panagiotis Koutridis" userId="S::pkoutridis@athtech.gr::671aca2c-0fcc-4c4d-8a28-44112140996f" providerId="AD" clId="Web-{69B1781C-A7A7-2A3C-78A7-EF0BB10808DF}" dt="2024-06-16T11:06:07.366" v="407"/>
        <pc:sldMkLst>
          <pc:docMk/>
          <pc:sldMk cId="2066348605" sldId="263"/>
        </pc:sldMkLst>
      </pc:sldChg>
      <pc:sldChg chg="modSp add del mod replId modClrScheme chgLayout">
        <pc:chgData name="Panagiotis Koutridis" userId="S::pkoutridis@athtech.gr::671aca2c-0fcc-4c4d-8a28-44112140996f" providerId="AD" clId="Web-{69B1781C-A7A7-2A3C-78A7-EF0BB10808DF}" dt="2024-06-16T10:52:39.074" v="346"/>
        <pc:sldMkLst>
          <pc:docMk/>
          <pc:sldMk cId="1210424118" sldId="264"/>
        </pc:sldMkLst>
        <pc:spChg chg="mod ord">
          <ac:chgData name="Panagiotis Koutridis" userId="S::pkoutridis@athtech.gr::671aca2c-0fcc-4c4d-8a28-44112140996f" providerId="AD" clId="Web-{69B1781C-A7A7-2A3C-78A7-EF0BB10808DF}" dt="2024-06-16T10:52:23.418" v="343"/>
          <ac:spMkLst>
            <pc:docMk/>
            <pc:sldMk cId="1210424118" sldId="264"/>
            <ac:spMk id="2" creationId="{513A41E5-33F8-7261-5DF4-FC0512058C44}"/>
          </ac:spMkLst>
        </pc:spChg>
        <pc:spChg chg="mod ord">
          <ac:chgData name="Panagiotis Koutridis" userId="S::pkoutridis@athtech.gr::671aca2c-0fcc-4c4d-8a28-44112140996f" providerId="AD" clId="Web-{69B1781C-A7A7-2A3C-78A7-EF0BB10808DF}" dt="2024-06-16T10:52:23.418" v="343"/>
          <ac:spMkLst>
            <pc:docMk/>
            <pc:sldMk cId="1210424118" sldId="264"/>
            <ac:spMk id="3" creationId="{AE425171-CCA1-55B7-1621-95DA9BF3B6EA}"/>
          </ac:spMkLst>
        </pc:spChg>
        <pc:spChg chg="mod ord">
          <ac:chgData name="Panagiotis Koutridis" userId="S::pkoutridis@athtech.gr::671aca2c-0fcc-4c4d-8a28-44112140996f" providerId="AD" clId="Web-{69B1781C-A7A7-2A3C-78A7-EF0BB10808DF}" dt="2024-06-16T10:52:23.418" v="343"/>
          <ac:spMkLst>
            <pc:docMk/>
            <pc:sldMk cId="1210424118" sldId="264"/>
            <ac:spMk id="4" creationId="{12012F58-6C6F-5855-C4E4-4769C0890AFB}"/>
          </ac:spMkLst>
        </pc:spChg>
      </pc:sldChg>
      <pc:sldChg chg="modSp add del mod replId modClrScheme chgLayout">
        <pc:chgData name="Panagiotis Koutridis" userId="S::pkoutridis@athtech.gr::671aca2c-0fcc-4c4d-8a28-44112140996f" providerId="AD" clId="Web-{69B1781C-A7A7-2A3C-78A7-EF0BB10808DF}" dt="2024-06-16T10:52:34.668" v="344"/>
        <pc:sldMkLst>
          <pc:docMk/>
          <pc:sldMk cId="2262280568" sldId="265"/>
        </pc:sldMkLst>
        <pc:spChg chg="mod ord">
          <ac:chgData name="Panagiotis Koutridis" userId="S::pkoutridis@athtech.gr::671aca2c-0fcc-4c4d-8a28-44112140996f" providerId="AD" clId="Web-{69B1781C-A7A7-2A3C-78A7-EF0BB10808DF}" dt="2024-06-16T10:52:23.418" v="343"/>
          <ac:spMkLst>
            <pc:docMk/>
            <pc:sldMk cId="2262280568" sldId="265"/>
            <ac:spMk id="2" creationId="{513A41E5-33F8-7261-5DF4-FC0512058C44}"/>
          </ac:spMkLst>
        </pc:spChg>
        <pc:spChg chg="mod ord">
          <ac:chgData name="Panagiotis Koutridis" userId="S::pkoutridis@athtech.gr::671aca2c-0fcc-4c4d-8a28-44112140996f" providerId="AD" clId="Web-{69B1781C-A7A7-2A3C-78A7-EF0BB10808DF}" dt="2024-06-16T10:52:23.418" v="343"/>
          <ac:spMkLst>
            <pc:docMk/>
            <pc:sldMk cId="2262280568" sldId="265"/>
            <ac:spMk id="3" creationId="{AE425171-CCA1-55B7-1621-95DA9BF3B6EA}"/>
          </ac:spMkLst>
        </pc:spChg>
        <pc:spChg chg="mod ord">
          <ac:chgData name="Panagiotis Koutridis" userId="S::pkoutridis@athtech.gr::671aca2c-0fcc-4c4d-8a28-44112140996f" providerId="AD" clId="Web-{69B1781C-A7A7-2A3C-78A7-EF0BB10808DF}" dt="2024-06-16T10:52:23.418" v="343"/>
          <ac:spMkLst>
            <pc:docMk/>
            <pc:sldMk cId="2262280568" sldId="265"/>
            <ac:spMk id="4" creationId="{12012F58-6C6F-5855-C4E4-4769C0890AFB}"/>
          </ac:spMkLst>
        </pc:spChg>
      </pc:sldChg>
      <pc:sldMasterChg chg="add del addSldLayout delSldLayout">
        <pc:chgData name="Panagiotis Koutridis" userId="S::pkoutridis@athtech.gr::671aca2c-0fcc-4c4d-8a28-44112140996f" providerId="AD" clId="Web-{69B1781C-A7A7-2A3C-78A7-EF0BB10808DF}" dt="2024-06-16T10:52:49.278" v="347"/>
        <pc:sldMasterMkLst>
          <pc:docMk/>
          <pc:sldMasterMk cId="2587419593" sldId="2147483684"/>
        </pc:sldMasterMkLst>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1637395641" sldId="2147483685"/>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3955156735" sldId="2147483686"/>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1955166155" sldId="2147483687"/>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3663857651" sldId="2147483688"/>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2770877763" sldId="2147483689"/>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1291320509" sldId="2147483690"/>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3274701085" sldId="2147483691"/>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2227704858" sldId="2147483692"/>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4066026999" sldId="2147483693"/>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3875473638" sldId="2147483694"/>
          </pc:sldLayoutMkLst>
        </pc:sldLayoutChg>
        <pc:sldLayoutChg chg="add del">
          <pc:chgData name="Panagiotis Koutridis" userId="S::pkoutridis@athtech.gr::671aca2c-0fcc-4c4d-8a28-44112140996f" providerId="AD" clId="Web-{69B1781C-A7A7-2A3C-78A7-EF0BB10808DF}" dt="2024-06-16T10:52:49.278" v="347"/>
          <pc:sldLayoutMkLst>
            <pc:docMk/>
            <pc:sldMasterMk cId="2587419593" sldId="2147483684"/>
            <pc:sldLayoutMk cId="2058120897" sldId="2147483695"/>
          </pc:sldLayoutMkLst>
        </pc:sldLayoutChg>
      </pc:sldMasterChg>
      <pc:sldMasterChg chg="add del addSldLayout delSldLayout modSldLayout">
        <pc:chgData name="Panagiotis Koutridis" userId="S::pkoutridis@athtech.gr::671aca2c-0fcc-4c4d-8a28-44112140996f" providerId="AD" clId="Web-{69B1781C-A7A7-2A3C-78A7-EF0BB10808DF}" dt="2024-06-16T10:53:41.576" v="348"/>
        <pc:sldMasterMkLst>
          <pc:docMk/>
          <pc:sldMasterMk cId="1100477108" sldId="2147483696"/>
        </pc:sldMasterMkLst>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2244764717" sldId="2147483697"/>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1474374936" sldId="2147483698"/>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1058804949" sldId="2147483699"/>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2991183734" sldId="2147483700"/>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62623881" sldId="2147483701"/>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3020293374" sldId="2147483702"/>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324774500" sldId="2147483703"/>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2384864779" sldId="2147483704"/>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1383572908" sldId="2147483705"/>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1209040211" sldId="2147483706"/>
          </pc:sldLayoutMkLst>
        </pc:sldLayoutChg>
        <pc:sldLayoutChg chg="add del mod replId">
          <pc:chgData name="Panagiotis Koutridis" userId="S::pkoutridis@athtech.gr::671aca2c-0fcc-4c4d-8a28-44112140996f" providerId="AD" clId="Web-{69B1781C-A7A7-2A3C-78A7-EF0BB10808DF}" dt="2024-06-16T10:53:41.576" v="348"/>
          <pc:sldLayoutMkLst>
            <pc:docMk/>
            <pc:sldMasterMk cId="1100477108" sldId="2147483696"/>
            <pc:sldLayoutMk cId="1047684267" sldId="2147483707"/>
          </pc:sldLayoutMkLst>
        </pc:sldLayoutChg>
      </pc:sldMasterChg>
      <pc:sldMasterChg chg="add del addSldLayout delSldLayout modSldLayout">
        <pc:chgData name="Panagiotis Koutridis" userId="S::pkoutridis@athtech.gr::671aca2c-0fcc-4c4d-8a28-44112140996f" providerId="AD" clId="Web-{69B1781C-A7A7-2A3C-78A7-EF0BB10808DF}" dt="2024-06-16T10:52:23.418" v="343"/>
        <pc:sldMasterMkLst>
          <pc:docMk/>
          <pc:sldMasterMk cId="1873833593" sldId="2147483696"/>
        </pc:sldMasterMkLst>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431939442" sldId="2147483697"/>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2965457091" sldId="2147483698"/>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3856315902" sldId="2147483699"/>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682538266" sldId="2147483700"/>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3826946237" sldId="2147483701"/>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2367355713" sldId="2147483702"/>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4000051936" sldId="2147483703"/>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1611659350" sldId="2147483704"/>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3100452372" sldId="2147483705"/>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842630735" sldId="2147483706"/>
          </pc:sldLayoutMkLst>
        </pc:sldLayoutChg>
        <pc:sldLayoutChg chg="add del mod replId">
          <pc:chgData name="Panagiotis Koutridis" userId="S::pkoutridis@athtech.gr::671aca2c-0fcc-4c4d-8a28-44112140996f" providerId="AD" clId="Web-{69B1781C-A7A7-2A3C-78A7-EF0BB10808DF}" dt="2024-06-16T10:52:23.418" v="343"/>
          <pc:sldLayoutMkLst>
            <pc:docMk/>
            <pc:sldMasterMk cId="1873833593" sldId="2147483696"/>
            <pc:sldLayoutMk cId="3736200272" sldId="2147483707"/>
          </pc:sldLayoutMkLst>
        </pc:sldLayoutChg>
      </pc:sldMasterChg>
      <pc:sldMasterChg chg="add del addSldLayout delSldLayout modSldLayout">
        <pc:chgData name="Panagiotis Koutridis" userId="S::pkoutridis@athtech.gr::671aca2c-0fcc-4c4d-8a28-44112140996f" providerId="AD" clId="Web-{69B1781C-A7A7-2A3C-78A7-EF0BB10808DF}" dt="2024-06-16T10:45:09.375" v="289"/>
        <pc:sldMasterMkLst>
          <pc:docMk/>
          <pc:sldMasterMk cId="4192198178" sldId="2147483696"/>
        </pc:sldMasterMkLst>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2631078435" sldId="2147483697"/>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702063658" sldId="2147483698"/>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1378317682" sldId="2147483699"/>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3626853358" sldId="2147483700"/>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3516106830" sldId="2147483701"/>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3466625693" sldId="2147483702"/>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3835222665" sldId="2147483703"/>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51189890" sldId="2147483704"/>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3795013642" sldId="2147483705"/>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2522480436" sldId="2147483706"/>
          </pc:sldLayoutMkLst>
        </pc:sldLayoutChg>
        <pc:sldLayoutChg chg="add del mod replId">
          <pc:chgData name="Panagiotis Koutridis" userId="S::pkoutridis@athtech.gr::671aca2c-0fcc-4c4d-8a28-44112140996f" providerId="AD" clId="Web-{69B1781C-A7A7-2A3C-78A7-EF0BB10808DF}" dt="2024-06-16T10:45:09.375" v="289"/>
          <pc:sldLayoutMkLst>
            <pc:docMk/>
            <pc:sldMasterMk cId="4192198178" sldId="2147483696"/>
            <pc:sldLayoutMk cId="1897371821" sldId="2147483707"/>
          </pc:sldLayoutMkLst>
        </pc:sldLayoutChg>
      </pc:sldMasterChg>
      <pc:sldMasterChg chg="add del addSldLayout delSldLayout modSldLayout">
        <pc:chgData name="Panagiotis Koutridis" userId="S::pkoutridis@athtech.gr::671aca2c-0fcc-4c4d-8a28-44112140996f" providerId="AD" clId="Web-{69B1781C-A7A7-2A3C-78A7-EF0BB10808DF}" dt="2024-06-16T11:01:08.623" v="372"/>
        <pc:sldMasterMkLst>
          <pc:docMk/>
          <pc:sldMasterMk cId="13796476" sldId="2147483708"/>
        </pc:sldMasterMkLst>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3257722719" sldId="2147483709"/>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2080893685" sldId="2147483710"/>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2313439071" sldId="2147483711"/>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2921979076" sldId="2147483712"/>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2745929595" sldId="2147483713"/>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763006276" sldId="2147483714"/>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2873042730" sldId="2147483715"/>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3876748301" sldId="2147483716"/>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3456518481" sldId="2147483717"/>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2655525434" sldId="2147483718"/>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691298997" sldId="2147483719"/>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653997535" sldId="2147483720"/>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3373788824" sldId="2147483721"/>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2187149973" sldId="2147483722"/>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1161086269" sldId="2147483723"/>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1701482763" sldId="2147483724"/>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13796476" sldId="2147483708"/>
            <pc:sldLayoutMk cId="2801970166" sldId="2147483725"/>
          </pc:sldLayoutMkLst>
        </pc:sldLayoutChg>
      </pc:sldMasterChg>
      <pc:sldMasterChg chg="add del addSldLayout delSldLayout modSldLayout">
        <pc:chgData name="Panagiotis Koutridis" userId="S::pkoutridis@athtech.gr::671aca2c-0fcc-4c4d-8a28-44112140996f" providerId="AD" clId="Web-{69B1781C-A7A7-2A3C-78A7-EF0BB10808DF}" dt="2024-06-16T10:56:32.038" v="352"/>
        <pc:sldMasterMkLst>
          <pc:docMk/>
          <pc:sldMasterMk cId="588616430" sldId="2147483726"/>
        </pc:sldMasterMkLst>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4073937602" sldId="2147483727"/>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2602571982" sldId="2147483728"/>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2301816951" sldId="2147483729"/>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1826295589" sldId="2147483730"/>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2976615773" sldId="2147483731"/>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816722292" sldId="2147483732"/>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3529508606" sldId="2147483733"/>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1167022307" sldId="2147483734"/>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747344714" sldId="2147483735"/>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63267379" sldId="2147483736"/>
          </pc:sldLayoutMkLst>
        </pc:sldLayoutChg>
        <pc:sldLayoutChg chg="add del mod replId">
          <pc:chgData name="Panagiotis Koutridis" userId="S::pkoutridis@athtech.gr::671aca2c-0fcc-4c4d-8a28-44112140996f" providerId="AD" clId="Web-{69B1781C-A7A7-2A3C-78A7-EF0BB10808DF}" dt="2024-06-16T10:56:32.038" v="352"/>
          <pc:sldLayoutMkLst>
            <pc:docMk/>
            <pc:sldMasterMk cId="588616430" sldId="2147483726"/>
            <pc:sldLayoutMk cId="3680397678" sldId="2147483737"/>
          </pc:sldLayoutMkLst>
        </pc:sldLayoutChg>
      </pc:sldMasterChg>
      <pc:sldMasterChg chg="add del addSldLayout delSldLayout modSldLayout">
        <pc:chgData name="Panagiotis Koutridis" userId="S::pkoutridis@athtech.gr::671aca2c-0fcc-4c4d-8a28-44112140996f" providerId="AD" clId="Web-{69B1781C-A7A7-2A3C-78A7-EF0BB10808DF}" dt="2024-06-16T10:56:00.314" v="350"/>
        <pc:sldMasterMkLst>
          <pc:docMk/>
          <pc:sldMasterMk cId="2110175019" sldId="2147483726"/>
        </pc:sldMasterMkLst>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270539900" sldId="2147483727"/>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2446847181" sldId="2147483728"/>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1893229211" sldId="2147483729"/>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2540588231" sldId="2147483730"/>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2636420422" sldId="2147483731"/>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1251691031" sldId="2147483732"/>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3411033542" sldId="2147483733"/>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3018822254" sldId="2147483734"/>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2838542343" sldId="2147483735"/>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1236249392" sldId="2147483736"/>
          </pc:sldLayoutMkLst>
        </pc:sldLayoutChg>
        <pc:sldLayoutChg chg="add del mod replId">
          <pc:chgData name="Panagiotis Koutridis" userId="S::pkoutridis@athtech.gr::671aca2c-0fcc-4c4d-8a28-44112140996f" providerId="AD" clId="Web-{69B1781C-A7A7-2A3C-78A7-EF0BB10808DF}" dt="2024-06-16T10:56:00.314" v="350"/>
          <pc:sldLayoutMkLst>
            <pc:docMk/>
            <pc:sldMasterMk cId="2110175019" sldId="2147483726"/>
            <pc:sldLayoutMk cId="4044241292" sldId="2147483737"/>
          </pc:sldLayoutMkLst>
        </pc:sldLayoutChg>
      </pc:sldMasterChg>
      <pc:sldMasterChg chg="add del addSldLayout delSldLayout modSldLayout">
        <pc:chgData name="Panagiotis Koutridis" userId="S::pkoutridis@athtech.gr::671aca2c-0fcc-4c4d-8a28-44112140996f" providerId="AD" clId="Web-{69B1781C-A7A7-2A3C-78A7-EF0BB10808DF}" dt="2024-06-16T11:01:08.623" v="372"/>
        <pc:sldMasterMkLst>
          <pc:docMk/>
          <pc:sldMasterMk cId="3800246067" sldId="2147483726"/>
        </pc:sldMasterMkLst>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1384791542" sldId="2147483727"/>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398432546" sldId="2147483728"/>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1004279033" sldId="2147483729"/>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3185590266" sldId="2147483730"/>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374664423" sldId="2147483731"/>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1703937510" sldId="2147483732"/>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2382360183" sldId="2147483733"/>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3622465490" sldId="2147483734"/>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3584316733" sldId="2147483735"/>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1619984175" sldId="2147483736"/>
          </pc:sldLayoutMkLst>
        </pc:sldLayoutChg>
        <pc:sldLayoutChg chg="add del mod replId">
          <pc:chgData name="Panagiotis Koutridis" userId="S::pkoutridis@athtech.gr::671aca2c-0fcc-4c4d-8a28-44112140996f" providerId="AD" clId="Web-{69B1781C-A7A7-2A3C-78A7-EF0BB10808DF}" dt="2024-06-16T11:01:08.623" v="372"/>
          <pc:sldLayoutMkLst>
            <pc:docMk/>
            <pc:sldMasterMk cId="3800246067" sldId="2147483726"/>
            <pc:sldLayoutMk cId="738599590" sldId="2147483737"/>
          </pc:sldLayoutMkLst>
        </pc:sldLayoutChg>
      </pc:sldMasterChg>
      <pc:sldMasterChg chg="add del addSldLayout delSldLayout modSldLayout">
        <pc:chgData name="Panagiotis Koutridis" userId="S::pkoutridis@athtech.gr::671aca2c-0fcc-4c4d-8a28-44112140996f" providerId="AD" clId="Web-{69B1781C-A7A7-2A3C-78A7-EF0BB10808DF}" dt="2024-06-16T11:01:03.983" v="371"/>
        <pc:sldMasterMkLst>
          <pc:docMk/>
          <pc:sldMasterMk cId="84171428" sldId="2147483738"/>
        </pc:sldMasterMkLst>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3231630686" sldId="2147483739"/>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2762895091" sldId="2147483740"/>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3316248374" sldId="2147483741"/>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3723665622" sldId="2147483742"/>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2657695707" sldId="2147483743"/>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3340031571" sldId="2147483744"/>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1904239134" sldId="2147483745"/>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3074242095" sldId="2147483746"/>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2242460788" sldId="2147483747"/>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3123095373" sldId="2147483748"/>
          </pc:sldLayoutMkLst>
        </pc:sldLayoutChg>
        <pc:sldLayoutChg chg="add del mod replId">
          <pc:chgData name="Panagiotis Koutridis" userId="S::pkoutridis@athtech.gr::671aca2c-0fcc-4c4d-8a28-44112140996f" providerId="AD" clId="Web-{69B1781C-A7A7-2A3C-78A7-EF0BB10808DF}" dt="2024-06-16T11:01:03.983" v="371"/>
          <pc:sldLayoutMkLst>
            <pc:docMk/>
            <pc:sldMasterMk cId="84171428" sldId="2147483738"/>
            <pc:sldLayoutMk cId="1654293765" sldId="2147483749"/>
          </pc:sldLayoutMkLst>
        </pc:sldLayoutChg>
      </pc:sldMasterChg>
    </pc:docChg>
  </pc:docChgLst>
  <pc:docChgLst>
    <pc:chgData name="Dimitris Ropoutis" userId="S::dropoutis@athtech.gr::2d082599-fe86-4d12-a218-1cb8c331d3ab" providerId="AD" clId="Web-{8D1A7616-97C0-129A-866D-28F378B39283}"/>
    <pc:docChg chg="addSld delSld modSld sldOrd">
      <pc:chgData name="Dimitris Ropoutis" userId="S::dropoutis@athtech.gr::2d082599-fe86-4d12-a218-1cb8c331d3ab" providerId="AD" clId="Web-{8D1A7616-97C0-129A-866D-28F378B39283}" dt="2024-06-17T16:52:38.280" v="62" actId="1076"/>
      <pc:docMkLst>
        <pc:docMk/>
      </pc:docMkLst>
      <pc:sldChg chg="modSp">
        <pc:chgData name="Dimitris Ropoutis" userId="S::dropoutis@athtech.gr::2d082599-fe86-4d12-a218-1cb8c331d3ab" providerId="AD" clId="Web-{8D1A7616-97C0-129A-866D-28F378B39283}" dt="2024-06-17T16:52:38.280" v="62" actId="1076"/>
        <pc:sldMkLst>
          <pc:docMk/>
          <pc:sldMk cId="3076678400" sldId="261"/>
        </pc:sldMkLst>
        <pc:spChg chg="mod">
          <ac:chgData name="Dimitris Ropoutis" userId="S::dropoutis@athtech.gr::2d082599-fe86-4d12-a218-1cb8c331d3ab" providerId="AD" clId="Web-{8D1A7616-97C0-129A-866D-28F378B39283}" dt="2024-06-17T16:52:35.561" v="61" actId="20577"/>
          <ac:spMkLst>
            <pc:docMk/>
            <pc:sldMk cId="3076678400" sldId="261"/>
            <ac:spMk id="5" creationId="{11C518CE-3006-712C-6655-B75C14D72168}"/>
          </ac:spMkLst>
        </pc:spChg>
        <pc:spChg chg="mod">
          <ac:chgData name="Dimitris Ropoutis" userId="S::dropoutis@athtech.gr::2d082599-fe86-4d12-a218-1cb8c331d3ab" providerId="AD" clId="Web-{8D1A7616-97C0-129A-866D-28F378B39283}" dt="2024-06-17T16:52:38.280" v="62" actId="1076"/>
          <ac:spMkLst>
            <pc:docMk/>
            <pc:sldMk cId="3076678400" sldId="261"/>
            <ac:spMk id="6" creationId="{1A928598-AFD9-E977-9286-916CFAD8C140}"/>
          </ac:spMkLst>
        </pc:spChg>
      </pc:sldChg>
      <pc:sldChg chg="addSp modSp ord">
        <pc:chgData name="Dimitris Ropoutis" userId="S::dropoutis@athtech.gr::2d082599-fe86-4d12-a218-1cb8c331d3ab" providerId="AD" clId="Web-{8D1A7616-97C0-129A-866D-28F378B39283}" dt="2024-06-17T16:49:46.040" v="50" actId="1076"/>
        <pc:sldMkLst>
          <pc:docMk/>
          <pc:sldMk cId="3906358144" sldId="263"/>
        </pc:sldMkLst>
        <pc:picChg chg="add mod">
          <ac:chgData name="Dimitris Ropoutis" userId="S::dropoutis@athtech.gr::2d082599-fe86-4d12-a218-1cb8c331d3ab" providerId="AD" clId="Web-{8D1A7616-97C0-129A-866D-28F378B39283}" dt="2024-06-17T16:49:46.040" v="50" actId="1076"/>
          <ac:picMkLst>
            <pc:docMk/>
            <pc:sldMk cId="3906358144" sldId="263"/>
            <ac:picMk id="3" creationId="{D409F9F8-E0DF-A86E-0A11-A476D6D7E51B}"/>
          </ac:picMkLst>
        </pc:picChg>
      </pc:sldChg>
      <pc:sldChg chg="addSp modSp new">
        <pc:chgData name="Dimitris Ropoutis" userId="S::dropoutis@athtech.gr::2d082599-fe86-4d12-a218-1cb8c331d3ab" providerId="AD" clId="Web-{8D1A7616-97C0-129A-866D-28F378B39283}" dt="2024-06-17T16:48:37.397" v="49" actId="1076"/>
        <pc:sldMkLst>
          <pc:docMk/>
          <pc:sldMk cId="3541662461" sldId="264"/>
        </pc:sldMkLst>
        <pc:spChg chg="add mod">
          <ac:chgData name="Dimitris Ropoutis" userId="S::dropoutis@athtech.gr::2d082599-fe86-4d12-a218-1cb8c331d3ab" providerId="AD" clId="Web-{8D1A7616-97C0-129A-866D-28F378B39283}" dt="2024-06-17T16:48:28.241" v="47" actId="1076"/>
          <ac:spMkLst>
            <pc:docMk/>
            <pc:sldMk cId="3541662461" sldId="264"/>
            <ac:spMk id="2" creationId="{3A15AEA5-7009-9245-1FD8-BA269982C845}"/>
          </ac:spMkLst>
        </pc:spChg>
        <pc:spChg chg="add mod">
          <ac:chgData name="Dimitris Ropoutis" userId="S::dropoutis@athtech.gr::2d082599-fe86-4d12-a218-1cb8c331d3ab" providerId="AD" clId="Web-{8D1A7616-97C0-129A-866D-28F378B39283}" dt="2024-06-17T16:44:57.500" v="33" actId="20577"/>
          <ac:spMkLst>
            <pc:docMk/>
            <pc:sldMk cId="3541662461" sldId="264"/>
            <ac:spMk id="4" creationId="{CE821C15-ABB2-3BB4-4B18-05C1CD659D8A}"/>
          </ac:spMkLst>
        </pc:spChg>
        <pc:picChg chg="add mod">
          <ac:chgData name="Dimitris Ropoutis" userId="S::dropoutis@athtech.gr::2d082599-fe86-4d12-a218-1cb8c331d3ab" providerId="AD" clId="Web-{8D1A7616-97C0-129A-866D-28F378B39283}" dt="2024-06-17T16:48:37.397" v="49" actId="1076"/>
          <ac:picMkLst>
            <pc:docMk/>
            <pc:sldMk cId="3541662461" sldId="264"/>
            <ac:picMk id="5" creationId="{97BD5BCB-2AF9-CE87-26C0-885D68677979}"/>
          </ac:picMkLst>
        </pc:picChg>
      </pc:sldChg>
      <pc:sldChg chg="add del replId">
        <pc:chgData name="Dimitris Ropoutis" userId="S::dropoutis@athtech.gr::2d082599-fe86-4d12-a218-1cb8c331d3ab" providerId="AD" clId="Web-{8D1A7616-97C0-129A-866D-28F378B39283}" dt="2024-06-17T16:44:19.655" v="16"/>
        <pc:sldMkLst>
          <pc:docMk/>
          <pc:sldMk cId="285703967" sldId="265"/>
        </pc:sldMkLst>
      </pc:sldChg>
    </pc:docChg>
  </pc:docChgLst>
  <pc:docChgLst>
    <pc:chgData name="Dimitris Ropoutis" userId="S::dropoutis@athtech.gr::2d082599-fe86-4d12-a218-1cb8c331d3ab" providerId="AD" clId="Web-{661D0E3C-EDEE-026F-5ABE-8F4118E386D1}"/>
    <pc:docChg chg="modSld">
      <pc:chgData name="Dimitris Ropoutis" userId="S::dropoutis@athtech.gr::2d082599-fe86-4d12-a218-1cb8c331d3ab" providerId="AD" clId="Web-{661D0E3C-EDEE-026F-5ABE-8F4118E386D1}" dt="2024-06-16T13:58:32.242" v="76" actId="20577"/>
      <pc:docMkLst>
        <pc:docMk/>
      </pc:docMkLst>
      <pc:sldChg chg="modSp">
        <pc:chgData name="Dimitris Ropoutis" userId="S::dropoutis@athtech.gr::2d082599-fe86-4d12-a218-1cb8c331d3ab" providerId="AD" clId="Web-{661D0E3C-EDEE-026F-5ABE-8F4118E386D1}" dt="2024-06-16T13:57:04.192" v="53"/>
        <pc:sldMkLst>
          <pc:docMk/>
          <pc:sldMk cId="2618496227" sldId="258"/>
        </pc:sldMkLst>
        <pc:spChg chg="mod">
          <ac:chgData name="Dimitris Ropoutis" userId="S::dropoutis@athtech.gr::2d082599-fe86-4d12-a218-1cb8c331d3ab" providerId="AD" clId="Web-{661D0E3C-EDEE-026F-5ABE-8F4118E386D1}" dt="2024-06-16T13:57:04.192" v="53"/>
          <ac:spMkLst>
            <pc:docMk/>
            <pc:sldMk cId="2618496227" sldId="258"/>
            <ac:spMk id="3" creationId="{85C79BE7-4D47-941D-DFE0-FD847EE6547F}"/>
          </ac:spMkLst>
        </pc:spChg>
      </pc:sldChg>
      <pc:sldChg chg="addSp delSp modSp mod setBg">
        <pc:chgData name="Dimitris Ropoutis" userId="S::dropoutis@athtech.gr::2d082599-fe86-4d12-a218-1cb8c331d3ab" providerId="AD" clId="Web-{661D0E3C-EDEE-026F-5ABE-8F4118E386D1}" dt="2024-06-16T13:50:55.446" v="21"/>
        <pc:sldMkLst>
          <pc:docMk/>
          <pc:sldMk cId="3076678400" sldId="261"/>
        </pc:sldMkLst>
        <pc:spChg chg="mod">
          <ac:chgData name="Dimitris Ropoutis" userId="S::dropoutis@athtech.gr::2d082599-fe86-4d12-a218-1cb8c331d3ab" providerId="AD" clId="Web-{661D0E3C-EDEE-026F-5ABE-8F4118E386D1}" dt="2024-06-16T13:50:55.446" v="21"/>
          <ac:spMkLst>
            <pc:docMk/>
            <pc:sldMk cId="3076678400" sldId="261"/>
            <ac:spMk id="2" creationId="{513A41E5-33F8-7261-5DF4-FC0512058C44}"/>
          </ac:spMkLst>
        </pc:spChg>
        <pc:spChg chg="mod">
          <ac:chgData name="Dimitris Ropoutis" userId="S::dropoutis@athtech.gr::2d082599-fe86-4d12-a218-1cb8c331d3ab" providerId="AD" clId="Web-{661D0E3C-EDEE-026F-5ABE-8F4118E386D1}" dt="2024-06-16T13:50:55.446" v="21"/>
          <ac:spMkLst>
            <pc:docMk/>
            <pc:sldMk cId="3076678400" sldId="261"/>
            <ac:spMk id="4" creationId="{12012F58-6C6F-5855-C4E4-4769C0890AFB}"/>
          </ac:spMkLst>
        </pc:spChg>
        <pc:spChg chg="mod ord">
          <ac:chgData name="Dimitris Ropoutis" userId="S::dropoutis@athtech.gr::2d082599-fe86-4d12-a218-1cb8c331d3ab" providerId="AD" clId="Web-{661D0E3C-EDEE-026F-5ABE-8F4118E386D1}" dt="2024-06-16T13:50:55.446" v="21"/>
          <ac:spMkLst>
            <pc:docMk/>
            <pc:sldMk cId="3076678400" sldId="261"/>
            <ac:spMk id="8" creationId="{DB275916-1651-1083-E219-8AA417592805}"/>
          </ac:spMkLst>
        </pc:spChg>
        <pc:spChg chg="add del">
          <ac:chgData name="Dimitris Ropoutis" userId="S::dropoutis@athtech.gr::2d082599-fe86-4d12-a218-1cb8c331d3ab" providerId="AD" clId="Web-{661D0E3C-EDEE-026F-5ABE-8F4118E386D1}" dt="2024-06-16T13:50:55.446" v="21"/>
          <ac:spMkLst>
            <pc:docMk/>
            <pc:sldMk cId="3076678400" sldId="261"/>
            <ac:spMk id="23" creationId="{989BE678-777B-482A-A616-FEDC47B162E5}"/>
          </ac:spMkLst>
        </pc:spChg>
        <pc:spChg chg="add del">
          <ac:chgData name="Dimitris Ropoutis" userId="S::dropoutis@athtech.gr::2d082599-fe86-4d12-a218-1cb8c331d3ab" providerId="AD" clId="Web-{661D0E3C-EDEE-026F-5ABE-8F4118E386D1}" dt="2024-06-16T13:50:55.446" v="21"/>
          <ac:spMkLst>
            <pc:docMk/>
            <pc:sldMk cId="3076678400" sldId="261"/>
            <ac:spMk id="29" creationId="{D28BE0C3-2102-4820-B88B-A448B1840D14}"/>
          </ac:spMkLst>
        </pc:spChg>
        <pc:spChg chg="add del">
          <ac:chgData name="Dimitris Ropoutis" userId="S::dropoutis@athtech.gr::2d082599-fe86-4d12-a218-1cb8c331d3ab" providerId="AD" clId="Web-{661D0E3C-EDEE-026F-5ABE-8F4118E386D1}" dt="2024-06-16T13:50:55.446" v="21"/>
          <ac:spMkLst>
            <pc:docMk/>
            <pc:sldMk cId="3076678400" sldId="261"/>
            <ac:spMk id="31" creationId="{E4F17063-EDA4-417B-946F-BA357F3B390D}"/>
          </ac:spMkLst>
        </pc:spChg>
        <pc:spChg chg="add del">
          <ac:chgData name="Dimitris Ropoutis" userId="S::dropoutis@athtech.gr::2d082599-fe86-4d12-a218-1cb8c331d3ab" providerId="AD" clId="Web-{661D0E3C-EDEE-026F-5ABE-8F4118E386D1}" dt="2024-06-16T13:50:55.446" v="21"/>
          <ac:spMkLst>
            <pc:docMk/>
            <pc:sldMk cId="3076678400" sldId="261"/>
            <ac:spMk id="33" creationId="{D36F3EEA-55D4-4677-80E7-92D00B8F343B}"/>
          </ac:spMkLst>
        </pc:spChg>
        <pc:picChg chg="mod ord">
          <ac:chgData name="Dimitris Ropoutis" userId="S::dropoutis@athtech.gr::2d082599-fe86-4d12-a218-1cb8c331d3ab" providerId="AD" clId="Web-{661D0E3C-EDEE-026F-5ABE-8F4118E386D1}" dt="2024-06-16T13:50:55.446" v="21"/>
          <ac:picMkLst>
            <pc:docMk/>
            <pc:sldMk cId="3076678400" sldId="261"/>
            <ac:picMk id="3" creationId="{808B679B-D71F-48EF-70C8-B38E18442AC2}"/>
          </ac:picMkLst>
        </pc:picChg>
        <pc:picChg chg="add del">
          <ac:chgData name="Dimitris Ropoutis" userId="S::dropoutis@athtech.gr::2d082599-fe86-4d12-a218-1cb8c331d3ab" providerId="AD" clId="Web-{661D0E3C-EDEE-026F-5ABE-8F4118E386D1}" dt="2024-06-16T13:50:55.446" v="21"/>
          <ac:picMkLst>
            <pc:docMk/>
            <pc:sldMk cId="3076678400" sldId="261"/>
            <ac:picMk id="19" creationId="{DF19BAF3-7E20-4B9D-B544-BABAEEA1FA75}"/>
          </ac:picMkLst>
        </pc:picChg>
        <pc:picChg chg="add del">
          <ac:chgData name="Dimitris Ropoutis" userId="S::dropoutis@athtech.gr::2d082599-fe86-4d12-a218-1cb8c331d3ab" providerId="AD" clId="Web-{661D0E3C-EDEE-026F-5ABE-8F4118E386D1}" dt="2024-06-16T13:50:55.446" v="21"/>
          <ac:picMkLst>
            <pc:docMk/>
            <pc:sldMk cId="3076678400" sldId="261"/>
            <ac:picMk id="21" creationId="{950648F4-ABCD-4DF0-8641-76CFB2354721}"/>
          </ac:picMkLst>
        </pc:picChg>
        <pc:picChg chg="add del">
          <ac:chgData name="Dimitris Ropoutis" userId="S::dropoutis@athtech.gr::2d082599-fe86-4d12-a218-1cb8c331d3ab" providerId="AD" clId="Web-{661D0E3C-EDEE-026F-5ABE-8F4118E386D1}" dt="2024-06-16T13:50:55.446" v="21"/>
          <ac:picMkLst>
            <pc:docMk/>
            <pc:sldMk cId="3076678400" sldId="261"/>
            <ac:picMk id="25" creationId="{CF1EB4BD-9C7E-4AA3-9681-C7EB0DA6250B}"/>
          </ac:picMkLst>
        </pc:picChg>
        <pc:picChg chg="add del">
          <ac:chgData name="Dimitris Ropoutis" userId="S::dropoutis@athtech.gr::2d082599-fe86-4d12-a218-1cb8c331d3ab" providerId="AD" clId="Web-{661D0E3C-EDEE-026F-5ABE-8F4118E386D1}" dt="2024-06-16T13:50:55.446" v="21"/>
          <ac:picMkLst>
            <pc:docMk/>
            <pc:sldMk cId="3076678400" sldId="261"/>
            <ac:picMk id="27" creationId="{94AAE3AA-3759-4D28-B0EF-575F25A5146C}"/>
          </ac:picMkLst>
        </pc:picChg>
      </pc:sldChg>
      <pc:sldChg chg="addSp delSp modSp mod setBg setClrOvrMap">
        <pc:chgData name="Dimitris Ropoutis" userId="S::dropoutis@athtech.gr::2d082599-fe86-4d12-a218-1cb8c331d3ab" providerId="AD" clId="Web-{661D0E3C-EDEE-026F-5ABE-8F4118E386D1}" dt="2024-06-16T13:55:20.564" v="51"/>
        <pc:sldMkLst>
          <pc:docMk/>
          <pc:sldMk cId="2009093183" sldId="262"/>
        </pc:sldMkLst>
        <pc:spChg chg="mod ord">
          <ac:chgData name="Dimitris Ropoutis" userId="S::dropoutis@athtech.gr::2d082599-fe86-4d12-a218-1cb8c331d3ab" providerId="AD" clId="Web-{661D0E3C-EDEE-026F-5ABE-8F4118E386D1}" dt="2024-06-16T13:50:29.773" v="11"/>
          <ac:spMkLst>
            <pc:docMk/>
            <pc:sldMk cId="2009093183" sldId="262"/>
            <ac:spMk id="2" creationId="{513A41E5-33F8-7261-5DF4-FC0512058C44}"/>
          </ac:spMkLst>
        </pc:spChg>
        <pc:spChg chg="mod">
          <ac:chgData name="Dimitris Ropoutis" userId="S::dropoutis@athtech.gr::2d082599-fe86-4d12-a218-1cb8c331d3ab" providerId="AD" clId="Web-{661D0E3C-EDEE-026F-5ABE-8F4118E386D1}" dt="2024-06-16T13:50:29.773" v="11"/>
          <ac:spMkLst>
            <pc:docMk/>
            <pc:sldMk cId="2009093183" sldId="262"/>
            <ac:spMk id="4" creationId="{12012F58-6C6F-5855-C4E4-4769C0890AFB}"/>
          </ac:spMkLst>
        </pc:spChg>
        <pc:spChg chg="add mod ord">
          <ac:chgData name="Dimitris Ropoutis" userId="S::dropoutis@athtech.gr::2d082599-fe86-4d12-a218-1cb8c331d3ab" providerId="AD" clId="Web-{661D0E3C-EDEE-026F-5ABE-8F4118E386D1}" dt="2024-06-16T13:55:20.564" v="51"/>
          <ac:spMkLst>
            <pc:docMk/>
            <pc:sldMk cId="2009093183" sldId="262"/>
            <ac:spMk id="5" creationId="{FCF87C11-9FE0-2984-24B4-550F891D12AF}"/>
          </ac:spMkLst>
        </pc:spChg>
        <pc:spChg chg="add del">
          <ac:chgData name="Dimitris Ropoutis" userId="S::dropoutis@athtech.gr::2d082599-fe86-4d12-a218-1cb8c331d3ab" providerId="AD" clId="Web-{661D0E3C-EDEE-026F-5ABE-8F4118E386D1}" dt="2024-06-16T13:50:10.272" v="9"/>
          <ac:spMkLst>
            <pc:docMk/>
            <pc:sldMk cId="2009093183" sldId="262"/>
            <ac:spMk id="7" creationId="{EDA36FC9-D5E1-2A01-3B31-F426C427A203}"/>
          </ac:spMkLst>
        </pc:spChg>
        <pc:spChg chg="add">
          <ac:chgData name="Dimitris Ropoutis" userId="S::dropoutis@athtech.gr::2d082599-fe86-4d12-a218-1cb8c331d3ab" providerId="AD" clId="Web-{661D0E3C-EDEE-026F-5ABE-8F4118E386D1}" dt="2024-06-16T13:50:29.773" v="11"/>
          <ac:spMkLst>
            <pc:docMk/>
            <pc:sldMk cId="2009093183" sldId="262"/>
            <ac:spMk id="23" creationId="{4AC0CD9D-7610-4620-93B4-798CCD9AB581}"/>
          </ac:spMkLst>
        </pc:spChg>
        <pc:spChg chg="add">
          <ac:chgData name="Dimitris Ropoutis" userId="S::dropoutis@athtech.gr::2d082599-fe86-4d12-a218-1cb8c331d3ab" providerId="AD" clId="Web-{661D0E3C-EDEE-026F-5ABE-8F4118E386D1}" dt="2024-06-16T13:50:29.773" v="11"/>
          <ac:spMkLst>
            <pc:docMk/>
            <pc:sldMk cId="2009093183" sldId="262"/>
            <ac:spMk id="29" creationId="{DE4D62F9-188E-4530-84C2-24BDEE4BEB82}"/>
          </ac:spMkLst>
        </pc:spChg>
        <pc:spChg chg="add">
          <ac:chgData name="Dimitris Ropoutis" userId="S::dropoutis@athtech.gr::2d082599-fe86-4d12-a218-1cb8c331d3ab" providerId="AD" clId="Web-{661D0E3C-EDEE-026F-5ABE-8F4118E386D1}" dt="2024-06-16T13:50:29.773" v="11"/>
          <ac:spMkLst>
            <pc:docMk/>
            <pc:sldMk cId="2009093183" sldId="262"/>
            <ac:spMk id="31" creationId="{D27CF008-4B18-436D-B2D5-C1346C12438E}"/>
          </ac:spMkLst>
        </pc:spChg>
        <pc:spChg chg="add">
          <ac:chgData name="Dimitris Ropoutis" userId="S::dropoutis@athtech.gr::2d082599-fe86-4d12-a218-1cb8c331d3ab" providerId="AD" clId="Web-{661D0E3C-EDEE-026F-5ABE-8F4118E386D1}" dt="2024-06-16T13:50:29.773" v="11"/>
          <ac:spMkLst>
            <pc:docMk/>
            <pc:sldMk cId="2009093183" sldId="262"/>
            <ac:spMk id="33" creationId="{CE22DAD8-5F67-4B73-ADA9-06EF381F7AD6}"/>
          </ac:spMkLst>
        </pc:spChg>
        <pc:spChg chg="add">
          <ac:chgData name="Dimitris Ropoutis" userId="S::dropoutis@athtech.gr::2d082599-fe86-4d12-a218-1cb8c331d3ab" providerId="AD" clId="Web-{661D0E3C-EDEE-026F-5ABE-8F4118E386D1}" dt="2024-06-16T13:50:29.773" v="11"/>
          <ac:spMkLst>
            <pc:docMk/>
            <pc:sldMk cId="2009093183" sldId="262"/>
            <ac:spMk id="35" creationId="{E4F17063-EDA4-417B-946F-BA357F3B390D}"/>
          </ac:spMkLst>
        </pc:spChg>
        <pc:spChg chg="add">
          <ac:chgData name="Dimitris Ropoutis" userId="S::dropoutis@athtech.gr::2d082599-fe86-4d12-a218-1cb8c331d3ab" providerId="AD" clId="Web-{661D0E3C-EDEE-026F-5ABE-8F4118E386D1}" dt="2024-06-16T13:50:29.773" v="11"/>
          <ac:spMkLst>
            <pc:docMk/>
            <pc:sldMk cId="2009093183" sldId="262"/>
            <ac:spMk id="37" creationId="{D36F3EEA-55D4-4677-80E7-92D00B8F343B}"/>
          </ac:spMkLst>
        </pc:spChg>
        <pc:picChg chg="add mod ord">
          <ac:chgData name="Dimitris Ropoutis" userId="S::dropoutis@athtech.gr::2d082599-fe86-4d12-a218-1cb8c331d3ab" providerId="AD" clId="Web-{661D0E3C-EDEE-026F-5ABE-8F4118E386D1}" dt="2024-06-16T13:55:07.376" v="49"/>
          <ac:picMkLst>
            <pc:docMk/>
            <pc:sldMk cId="2009093183" sldId="262"/>
            <ac:picMk id="8" creationId="{6716CDD3-69A4-5C37-0CB0-78EE9EDEC51A}"/>
          </ac:picMkLst>
        </pc:picChg>
        <pc:picChg chg="add del mod">
          <ac:chgData name="Dimitris Ropoutis" userId="S::dropoutis@athtech.gr::2d082599-fe86-4d12-a218-1cb8c331d3ab" providerId="AD" clId="Web-{661D0E3C-EDEE-026F-5ABE-8F4118E386D1}" dt="2024-06-16T13:52:43.762" v="39"/>
          <ac:picMkLst>
            <pc:docMk/>
            <pc:sldMk cId="2009093183" sldId="262"/>
            <ac:picMk id="9" creationId="{7A28A632-C5E2-61B7-C6CE-EACE7709503E}"/>
          </ac:picMkLst>
        </pc:picChg>
        <pc:picChg chg="add del mod">
          <ac:chgData name="Dimitris Ropoutis" userId="S::dropoutis@athtech.gr::2d082599-fe86-4d12-a218-1cb8c331d3ab" providerId="AD" clId="Web-{661D0E3C-EDEE-026F-5ABE-8F4118E386D1}" dt="2024-06-16T13:54:34.593" v="44"/>
          <ac:picMkLst>
            <pc:docMk/>
            <pc:sldMk cId="2009093183" sldId="262"/>
            <ac:picMk id="11" creationId="{6508B323-E0CC-EA76-3795-60B871DE1A64}"/>
          </ac:picMkLst>
        </pc:picChg>
        <pc:picChg chg="add mod">
          <ac:chgData name="Dimitris Ropoutis" userId="S::dropoutis@athtech.gr::2d082599-fe86-4d12-a218-1cb8c331d3ab" providerId="AD" clId="Web-{661D0E3C-EDEE-026F-5ABE-8F4118E386D1}" dt="2024-06-16T13:54:54.172" v="48"/>
          <ac:picMkLst>
            <pc:docMk/>
            <pc:sldMk cId="2009093183" sldId="262"/>
            <ac:picMk id="13" creationId="{5BEC9F21-8E7B-4AF2-577B-50A23A64335A}"/>
          </ac:picMkLst>
        </pc:picChg>
        <pc:picChg chg="add">
          <ac:chgData name="Dimitris Ropoutis" userId="S::dropoutis@athtech.gr::2d082599-fe86-4d12-a218-1cb8c331d3ab" providerId="AD" clId="Web-{661D0E3C-EDEE-026F-5ABE-8F4118E386D1}" dt="2024-06-16T13:50:29.773" v="11"/>
          <ac:picMkLst>
            <pc:docMk/>
            <pc:sldMk cId="2009093183" sldId="262"/>
            <ac:picMk id="19" creationId="{41B68C77-138E-4BF7-A276-BD0C78A4219F}"/>
          </ac:picMkLst>
        </pc:picChg>
        <pc:picChg chg="add">
          <ac:chgData name="Dimitris Ropoutis" userId="S::dropoutis@athtech.gr::2d082599-fe86-4d12-a218-1cb8c331d3ab" providerId="AD" clId="Web-{661D0E3C-EDEE-026F-5ABE-8F4118E386D1}" dt="2024-06-16T13:50:29.773" v="11"/>
          <ac:picMkLst>
            <pc:docMk/>
            <pc:sldMk cId="2009093183" sldId="262"/>
            <ac:picMk id="21" creationId="{7C268552-D473-46ED-B1B8-422042C4DEF1}"/>
          </ac:picMkLst>
        </pc:picChg>
        <pc:picChg chg="add">
          <ac:chgData name="Dimitris Ropoutis" userId="S::dropoutis@athtech.gr::2d082599-fe86-4d12-a218-1cb8c331d3ab" providerId="AD" clId="Web-{661D0E3C-EDEE-026F-5ABE-8F4118E386D1}" dt="2024-06-16T13:50:29.773" v="11"/>
          <ac:picMkLst>
            <pc:docMk/>
            <pc:sldMk cId="2009093183" sldId="262"/>
            <ac:picMk id="25" creationId="{B9238B3E-24AA-439A-B527-6C5DF6D72145}"/>
          </ac:picMkLst>
        </pc:picChg>
        <pc:picChg chg="add">
          <ac:chgData name="Dimitris Ropoutis" userId="S::dropoutis@athtech.gr::2d082599-fe86-4d12-a218-1cb8c331d3ab" providerId="AD" clId="Web-{661D0E3C-EDEE-026F-5ABE-8F4118E386D1}" dt="2024-06-16T13:50:29.773" v="11"/>
          <ac:picMkLst>
            <pc:docMk/>
            <pc:sldMk cId="2009093183" sldId="262"/>
            <ac:picMk id="27" creationId="{69F01145-BEA3-4CBF-AA21-10077B948CA8}"/>
          </ac:picMkLst>
        </pc:picChg>
      </pc:sldChg>
      <pc:sldChg chg="addSp modSp">
        <pc:chgData name="Dimitris Ropoutis" userId="S::dropoutis@athtech.gr::2d082599-fe86-4d12-a218-1cb8c331d3ab" providerId="AD" clId="Web-{661D0E3C-EDEE-026F-5ABE-8F4118E386D1}" dt="2024-06-16T13:58:32.242" v="76" actId="20577"/>
        <pc:sldMkLst>
          <pc:docMk/>
          <pc:sldMk cId="3906358144" sldId="263"/>
        </pc:sldMkLst>
        <pc:spChg chg="add mod">
          <ac:chgData name="Dimitris Ropoutis" userId="S::dropoutis@athtech.gr::2d082599-fe86-4d12-a218-1cb8c331d3ab" providerId="AD" clId="Web-{661D0E3C-EDEE-026F-5ABE-8F4118E386D1}" dt="2024-06-16T13:58:32.242" v="76" actId="20577"/>
          <ac:spMkLst>
            <pc:docMk/>
            <pc:sldMk cId="3906358144" sldId="263"/>
            <ac:spMk id="5" creationId="{1CC89B9B-DE58-CE42-0D21-E6B43AA6B46B}"/>
          </ac:spMkLst>
        </pc:spChg>
      </pc:sldChg>
    </pc:docChg>
  </pc:docChgLst>
  <pc:docChgLst>
    <pc:chgData name="Επισκέπτης" userId="S::urn:spo:anon#90b5b2af22885bb3aa92c7246ebfdf8272b3f32a37b3d4c573b2fab915258f5b::" providerId="AD" clId="Web-{F910D06A-2154-C4E4-65BD-59E6A3FF0775}"/>
    <pc:docChg chg="addSld delSld modSld">
      <pc:chgData name="Επισκέπτης" userId="S::urn:spo:anon#90b5b2af22885bb3aa92c7246ebfdf8272b3f32a37b3d4c573b2fab915258f5b::" providerId="AD" clId="Web-{F910D06A-2154-C4E4-65BD-59E6A3FF0775}" dt="2024-06-18T19:39:35.647" v="11"/>
      <pc:docMkLst>
        <pc:docMk/>
      </pc:docMkLst>
      <pc:sldChg chg="add">
        <pc:chgData name="Επισκέπτης" userId="S::urn:spo:anon#90b5b2af22885bb3aa92c7246ebfdf8272b3f32a37b3d4c573b2fab915258f5b::" providerId="AD" clId="Web-{F910D06A-2154-C4E4-65BD-59E6A3FF0775}" dt="2024-06-18T19:39:35.647" v="11"/>
        <pc:sldMkLst>
          <pc:docMk/>
          <pc:sldMk cId="1712527656" sldId="273"/>
        </pc:sldMkLst>
      </pc:sldChg>
      <pc:sldChg chg="addSp delSp modSp add del replId">
        <pc:chgData name="Επισκέπτης" userId="S::urn:spo:anon#90b5b2af22885bb3aa92c7246ebfdf8272b3f32a37b3d4c573b2fab915258f5b::" providerId="AD" clId="Web-{F910D06A-2154-C4E4-65BD-59E6A3FF0775}" dt="2024-06-18T19:34:54.541" v="10"/>
        <pc:sldMkLst>
          <pc:docMk/>
          <pc:sldMk cId="3744635238" sldId="273"/>
        </pc:sldMkLst>
        <pc:spChg chg="mod topLvl">
          <ac:chgData name="Επισκέπτης" userId="S::urn:spo:anon#90b5b2af22885bb3aa92c7246ebfdf8272b3f32a37b3d4c573b2fab915258f5b::" providerId="AD" clId="Web-{F910D06A-2154-C4E4-65BD-59E6A3FF0775}" dt="2024-06-18T19:34:36.275" v="5" actId="14100"/>
          <ac:spMkLst>
            <pc:docMk/>
            <pc:sldMk cId="3744635238" sldId="273"/>
            <ac:spMk id="15" creationId="{CD2A65B2-856D-12C3-5770-314B5E1F4A75}"/>
          </ac:spMkLst>
        </pc:spChg>
        <pc:grpChg chg="del">
          <ac:chgData name="Επισκέπτης" userId="S::urn:spo:anon#90b5b2af22885bb3aa92c7246ebfdf8272b3f32a37b3d4c573b2fab915258f5b::" providerId="AD" clId="Web-{F910D06A-2154-C4E4-65BD-59E6A3FF0775}" dt="2024-06-18T19:34:33.103" v="4"/>
          <ac:grpSpMkLst>
            <pc:docMk/>
            <pc:sldMk cId="3744635238" sldId="273"/>
            <ac:grpSpMk id="21" creationId="{85E172CD-2C57-4FFC-2236-64A90AF4841A}"/>
          </ac:grpSpMkLst>
        </pc:grpChg>
        <pc:grpChg chg="del">
          <ac:chgData name="Επισκέπτης" userId="S::urn:spo:anon#90b5b2af22885bb3aa92c7246ebfdf8272b3f32a37b3d4c573b2fab915258f5b::" providerId="AD" clId="Web-{F910D06A-2154-C4E4-65BD-59E6A3FF0775}" dt="2024-06-18T19:34:26.712" v="1"/>
          <ac:grpSpMkLst>
            <pc:docMk/>
            <pc:sldMk cId="3744635238" sldId="273"/>
            <ac:grpSpMk id="22" creationId="{31D93BCB-85A0-2045-92F2-A76E66C95CAF}"/>
          </ac:grpSpMkLst>
        </pc:grpChg>
        <pc:picChg chg="add mod">
          <ac:chgData name="Επισκέπτης" userId="S::urn:spo:anon#90b5b2af22885bb3aa92c7246ebfdf8272b3f32a37b3d4c573b2fab915258f5b::" providerId="AD" clId="Web-{F910D06A-2154-C4E4-65BD-59E6A3FF0775}" dt="2024-06-18T19:34:51.197" v="9" actId="14100"/>
          <ac:picMkLst>
            <pc:docMk/>
            <pc:sldMk cId="3744635238" sldId="273"/>
            <ac:picMk id="2" creationId="{33AE86FA-3CF9-8F96-6E5E-9539DB35FFBA}"/>
          </ac:picMkLst>
        </pc:picChg>
        <pc:picChg chg="del topLvl">
          <ac:chgData name="Επισκέπτης" userId="S::urn:spo:anon#90b5b2af22885bb3aa92c7246ebfdf8272b3f32a37b3d4c573b2fab915258f5b::" providerId="AD" clId="Web-{F910D06A-2154-C4E4-65BD-59E6A3FF0775}" dt="2024-06-18T19:34:26.712" v="1"/>
          <ac:picMkLst>
            <pc:docMk/>
            <pc:sldMk cId="3744635238" sldId="273"/>
            <ac:picMk id="14" creationId="{4C680E8E-9D63-06E7-603B-E9252765A6F7}"/>
          </ac:picMkLst>
        </pc:picChg>
      </pc:sldChg>
    </pc:docChg>
  </pc:docChgLst>
  <pc:docChgLst>
    <pc:chgData name="Guest User" userId="S::urn:spo:anon#90b5b2af22885bb3aa92c7246ebfdf8272b3f32a37b3d4c573b2fab915258f5b::" providerId="AD" clId="Web-{211F97B2-F68D-1093-300B-ACD70C9B7C6A}"/>
    <pc:docChg chg="addSld delSld modSld addMainMaster delMainMaster">
      <pc:chgData name="Guest User" userId="S::urn:spo:anon#90b5b2af22885bb3aa92c7246ebfdf8272b3f32a37b3d4c573b2fab915258f5b::" providerId="AD" clId="Web-{211F97B2-F68D-1093-300B-ACD70C9B7C6A}" dt="2024-06-16T10:23:06.850" v="26"/>
      <pc:docMkLst>
        <pc:docMk/>
      </pc:docMkLst>
      <pc:sldChg chg="addSp delSp modSp del mod setBg">
        <pc:chgData name="Guest User" userId="S::urn:spo:anon#90b5b2af22885bb3aa92c7246ebfdf8272b3f32a37b3d4c573b2fab915258f5b::" providerId="AD" clId="Web-{211F97B2-F68D-1093-300B-ACD70C9B7C6A}" dt="2024-06-16T10:21:56.441" v="19"/>
        <pc:sldMkLst>
          <pc:docMk/>
          <pc:sldMk cId="109857222" sldId="256"/>
        </pc:sldMkLst>
        <pc:spChg chg="mod">
          <ac:chgData name="Guest User" userId="S::urn:spo:anon#90b5b2af22885bb3aa92c7246ebfdf8272b3f32a37b3d4c573b2fab915258f5b::" providerId="AD" clId="Web-{211F97B2-F68D-1093-300B-ACD70C9B7C6A}" dt="2024-06-16T10:21:51.925" v="18" actId="20577"/>
          <ac:spMkLst>
            <pc:docMk/>
            <pc:sldMk cId="109857222" sldId="256"/>
            <ac:spMk id="2" creationId="{00000000-0000-0000-0000-000000000000}"/>
          </ac:spMkLst>
        </pc:spChg>
        <pc:spChg chg="mod">
          <ac:chgData name="Guest User" userId="S::urn:spo:anon#90b5b2af22885bb3aa92c7246ebfdf8272b3f32a37b3d4c573b2fab915258f5b::" providerId="AD" clId="Web-{211F97B2-F68D-1093-300B-ACD70C9B7C6A}" dt="2024-06-16T10:18:58.185" v="10"/>
          <ac:spMkLst>
            <pc:docMk/>
            <pc:sldMk cId="109857222" sldId="256"/>
            <ac:spMk id="3" creationId="{00000000-0000-0000-0000-000000000000}"/>
          </ac:spMkLst>
        </pc:spChg>
        <pc:spChg chg="add">
          <ac:chgData name="Guest User" userId="S::urn:spo:anon#90b5b2af22885bb3aa92c7246ebfdf8272b3f32a37b3d4c573b2fab915258f5b::" providerId="AD" clId="Web-{211F97B2-F68D-1093-300B-ACD70C9B7C6A}" dt="2024-06-16T10:18:58.185" v="10"/>
          <ac:spMkLst>
            <pc:docMk/>
            <pc:sldMk cId="109857222" sldId="256"/>
            <ac:spMk id="9" creationId="{7B1AB9FE-36F5-4FD1-9850-DB5C5AD4828F}"/>
          </ac:spMkLst>
        </pc:spChg>
        <pc:spChg chg="add">
          <ac:chgData name="Guest User" userId="S::urn:spo:anon#90b5b2af22885bb3aa92c7246ebfdf8272b3f32a37b3d4c573b2fab915258f5b::" providerId="AD" clId="Web-{211F97B2-F68D-1093-300B-ACD70C9B7C6A}" dt="2024-06-16T10:18:58.185" v="10"/>
          <ac:spMkLst>
            <pc:docMk/>
            <pc:sldMk cId="109857222" sldId="256"/>
            <ac:spMk id="11" creationId="{F489C2E0-4895-4B72-85EA-7EE9FAFFDC7E}"/>
          </ac:spMkLst>
        </pc:spChg>
        <pc:picChg chg="add mod ord">
          <ac:chgData name="Guest User" userId="S::urn:spo:anon#90b5b2af22885bb3aa92c7246ebfdf8272b3f32a37b3d4c573b2fab915258f5b::" providerId="AD" clId="Web-{211F97B2-F68D-1093-300B-ACD70C9B7C6A}" dt="2024-06-16T10:20:58.752" v="13" actId="14100"/>
          <ac:picMkLst>
            <pc:docMk/>
            <pc:sldMk cId="109857222" sldId="256"/>
            <ac:picMk id="4" creationId="{F1EA9F5E-4E4B-8242-0C55-CD523C4A9B97}"/>
          </ac:picMkLst>
        </pc:picChg>
        <pc:picChg chg="add del mod">
          <ac:chgData name="Guest User" userId="S::urn:spo:anon#90b5b2af22885bb3aa92c7246ebfdf8272b3f32a37b3d4c573b2fab915258f5b::" providerId="AD" clId="Web-{211F97B2-F68D-1093-300B-ACD70C9B7C6A}" dt="2024-06-16T10:20:47.376" v="12"/>
          <ac:picMkLst>
            <pc:docMk/>
            <pc:sldMk cId="109857222" sldId="256"/>
            <ac:picMk id="5" creationId="{B55E83D4-4774-E07B-EC43-9103DE8EB80F}"/>
          </ac:picMkLst>
        </pc:picChg>
      </pc:sldChg>
      <pc:sldChg chg="addSp delSp modSp new mod modClrScheme chgLayout">
        <pc:chgData name="Guest User" userId="S::urn:spo:anon#90b5b2af22885bb3aa92c7246ebfdf8272b3f32a37b3d4c573b2fab915258f5b::" providerId="AD" clId="Web-{211F97B2-F68D-1093-300B-ACD70C9B7C6A}" dt="2024-06-16T10:23:06.850" v="26"/>
        <pc:sldMkLst>
          <pc:docMk/>
          <pc:sldMk cId="3045933059" sldId="256"/>
        </pc:sldMkLst>
        <pc:spChg chg="mod ord">
          <ac:chgData name="Guest User" userId="S::urn:spo:anon#90b5b2af22885bb3aa92c7246ebfdf8272b3f32a37b3d4c573b2fab915258f5b::" providerId="AD" clId="Web-{211F97B2-F68D-1093-300B-ACD70C9B7C6A}" dt="2024-06-16T10:22:14.270" v="22"/>
          <ac:spMkLst>
            <pc:docMk/>
            <pc:sldMk cId="3045933059" sldId="256"/>
            <ac:spMk id="2" creationId="{313D70E5-4338-2E68-0B69-7A01FFD53933}"/>
          </ac:spMkLst>
        </pc:spChg>
        <pc:spChg chg="mod ord">
          <ac:chgData name="Guest User" userId="S::urn:spo:anon#90b5b2af22885bb3aa92c7246ebfdf8272b3f32a37b3d4c573b2fab915258f5b::" providerId="AD" clId="Web-{211F97B2-F68D-1093-300B-ACD70C9B7C6A}" dt="2024-06-16T10:22:14.270" v="22"/>
          <ac:spMkLst>
            <pc:docMk/>
            <pc:sldMk cId="3045933059" sldId="256"/>
            <ac:spMk id="3" creationId="{F1EF0252-818D-C2E7-ADDD-11F7E949A898}"/>
          </ac:spMkLst>
        </pc:spChg>
        <pc:picChg chg="add del mod">
          <ac:chgData name="Guest User" userId="S::urn:spo:anon#90b5b2af22885bb3aa92c7246ebfdf8272b3f32a37b3d4c573b2fab915258f5b::" providerId="AD" clId="Web-{211F97B2-F68D-1093-300B-ACD70C9B7C6A}" dt="2024-06-16T10:23:06.850" v="26"/>
          <ac:picMkLst>
            <pc:docMk/>
            <pc:sldMk cId="3045933059" sldId="256"/>
            <ac:picMk id="4" creationId="{A24A0F72-4F9D-CFA5-ECF4-21E7A1D3BF59}"/>
          </ac:picMkLst>
        </pc:picChg>
      </pc:sldChg>
      <pc:sldMasterChg chg="del delSldLayout">
        <pc:chgData name="Guest User" userId="S::urn:spo:anon#90b5b2af22885bb3aa92c7246ebfdf8272b3f32a37b3d4c573b2fab915258f5b::" providerId="AD" clId="Web-{211F97B2-F68D-1093-300B-ACD70C9B7C6A}" dt="2024-06-16T10:22:08.395" v="21"/>
        <pc:sldMasterMkLst>
          <pc:docMk/>
          <pc:sldMasterMk cId="2460954070" sldId="2147483660"/>
        </pc:sldMasterMkLst>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2385387890" sldId="2147483661"/>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949138452" sldId="2147483662"/>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2591524520" sldId="2147483663"/>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1203092039" sldId="2147483664"/>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3733172339" sldId="2147483665"/>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3210312558" sldId="2147483666"/>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3146388984" sldId="2147483667"/>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3171841454" sldId="2147483668"/>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1718958274" sldId="2147483669"/>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2202905451" sldId="2147483670"/>
          </pc:sldLayoutMkLst>
        </pc:sldLayoutChg>
        <pc:sldLayoutChg chg="del">
          <pc:chgData name="Guest User" userId="S::urn:spo:anon#90b5b2af22885bb3aa92c7246ebfdf8272b3f32a37b3d4c573b2fab915258f5b::" providerId="AD" clId="Web-{211F97B2-F68D-1093-300B-ACD70C9B7C6A}" dt="2024-06-16T10:22:08.395" v="21"/>
          <pc:sldLayoutMkLst>
            <pc:docMk/>
            <pc:sldMasterMk cId="2460954070" sldId="2147483660"/>
            <pc:sldLayoutMk cId="3479445657" sldId="2147483671"/>
          </pc:sldLayoutMkLst>
        </pc:sldLayoutChg>
      </pc:sldMasterChg>
      <pc:sldMasterChg chg="add del addSldLayout delSldLayout modSldLayout">
        <pc:chgData name="Guest User" userId="S::urn:spo:anon#90b5b2af22885bb3aa92c7246ebfdf8272b3f32a37b3d4c573b2fab915258f5b::" providerId="AD" clId="Web-{211F97B2-F68D-1093-300B-ACD70C9B7C6A}" dt="2024-06-16T10:22:14.270" v="22"/>
        <pc:sldMasterMkLst>
          <pc:docMk/>
          <pc:sldMasterMk cId="1043070528" sldId="2147483672"/>
        </pc:sldMasterMkLst>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4088399386" sldId="2147483673"/>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3018632061" sldId="2147483674"/>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3792274343" sldId="2147483675"/>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2182501420" sldId="2147483676"/>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2347870808" sldId="2147483677"/>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977292990" sldId="2147483678"/>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432499462" sldId="2147483679"/>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1356416184" sldId="2147483680"/>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686540716" sldId="2147483681"/>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4075347275" sldId="2147483682"/>
          </pc:sldLayoutMkLst>
        </pc:sldLayoutChg>
        <pc:sldLayoutChg chg="add del mod replId">
          <pc:chgData name="Guest User" userId="S::urn:spo:anon#90b5b2af22885bb3aa92c7246ebfdf8272b3f32a37b3d4c573b2fab915258f5b::" providerId="AD" clId="Web-{211F97B2-F68D-1093-300B-ACD70C9B7C6A}" dt="2024-06-16T10:22:14.270" v="22"/>
          <pc:sldLayoutMkLst>
            <pc:docMk/>
            <pc:sldMasterMk cId="1043070528" sldId="2147483672"/>
            <pc:sldLayoutMk cId="634577350" sldId="2147483683"/>
          </pc:sldLayoutMkLst>
        </pc:sldLayoutChg>
      </pc:sldMasterChg>
      <pc:sldMasterChg chg="add addSldLayout modSldLayout">
        <pc:chgData name="Guest User" userId="S::urn:spo:anon#90b5b2af22885bb3aa92c7246ebfdf8272b3f32a37b3d4c573b2fab915258f5b::" providerId="AD" clId="Web-{211F97B2-F68D-1093-300B-ACD70C9B7C6A}" dt="2024-06-16T10:22:14.270" v="22"/>
        <pc:sldMasterMkLst>
          <pc:docMk/>
          <pc:sldMasterMk cId="2587419593" sldId="2147483684"/>
        </pc:sldMasterMkLst>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1637395641" sldId="2147483685"/>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3955156735" sldId="2147483686"/>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1955166155" sldId="2147483687"/>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3663857651" sldId="2147483688"/>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2770877763" sldId="2147483689"/>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1291320509" sldId="2147483690"/>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3274701085" sldId="2147483691"/>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2227704858" sldId="2147483692"/>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4066026999" sldId="2147483693"/>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3875473638" sldId="2147483694"/>
          </pc:sldLayoutMkLst>
        </pc:sldLayoutChg>
        <pc:sldLayoutChg chg="add mod replId">
          <pc:chgData name="Guest User" userId="S::urn:spo:anon#90b5b2af22885bb3aa92c7246ebfdf8272b3f32a37b3d4c573b2fab915258f5b::" providerId="AD" clId="Web-{211F97B2-F68D-1093-300B-ACD70C9B7C6A}" dt="2024-06-16T10:22:14.270" v="22"/>
          <pc:sldLayoutMkLst>
            <pc:docMk/>
            <pc:sldMasterMk cId="2587419593" sldId="2147483684"/>
            <pc:sldLayoutMk cId="2058120897" sldId="2147483695"/>
          </pc:sldLayoutMkLst>
        </pc:sldLayoutChg>
      </pc:sldMasterChg>
    </pc:docChg>
  </pc:docChgLst>
  <pc:docChgLst>
    <pc:chgData name="Dimitris Ropoutis" userId="S::dropoutis@athtech.gr::2d082599-fe86-4d12-a218-1cb8c331d3ab" providerId="AD" clId="Web-{69D8183D-3B53-AEC5-87F1-21248D8BCF00}"/>
    <pc:docChg chg="modSld">
      <pc:chgData name="Dimitris Ropoutis" userId="S::dropoutis@athtech.gr::2d082599-fe86-4d12-a218-1cb8c331d3ab" providerId="AD" clId="Web-{69D8183D-3B53-AEC5-87F1-21248D8BCF00}" dt="2024-06-16T11:33:31.762" v="210" actId="20577"/>
      <pc:docMkLst>
        <pc:docMk/>
      </pc:docMkLst>
      <pc:sldChg chg="addSp delSp modSp addAnim modAnim">
        <pc:chgData name="Dimitris Ropoutis" userId="S::dropoutis@athtech.gr::2d082599-fe86-4d12-a218-1cb8c331d3ab" providerId="AD" clId="Web-{69D8183D-3B53-AEC5-87F1-21248D8BCF00}" dt="2024-06-16T11:33:31.762" v="210" actId="20577"/>
        <pc:sldMkLst>
          <pc:docMk/>
          <pc:sldMk cId="2618496227" sldId="258"/>
        </pc:sldMkLst>
        <pc:spChg chg="add mod">
          <ac:chgData name="Dimitris Ropoutis" userId="S::dropoutis@athtech.gr::2d082599-fe86-4d12-a218-1cb8c331d3ab" providerId="AD" clId="Web-{69D8183D-3B53-AEC5-87F1-21248D8BCF00}" dt="2024-06-16T11:13:11.875" v="36" actId="1076"/>
          <ac:spMkLst>
            <pc:docMk/>
            <pc:sldMk cId="2618496227" sldId="258"/>
            <ac:spMk id="3" creationId="{85C79BE7-4D47-941D-DFE0-FD847EE6547F}"/>
          </ac:spMkLst>
        </pc:spChg>
        <pc:graphicFrameChg chg="add mod ord modGraphic">
          <ac:chgData name="Dimitris Ropoutis" userId="S::dropoutis@athtech.gr::2d082599-fe86-4d12-a218-1cb8c331d3ab" providerId="AD" clId="Web-{69D8183D-3B53-AEC5-87F1-21248D8BCF00}" dt="2024-06-16T11:33:31.762" v="210" actId="20577"/>
          <ac:graphicFrameMkLst>
            <pc:docMk/>
            <pc:sldMk cId="2618496227" sldId="258"/>
            <ac:graphicFrameMk id="11" creationId="{4B8E5FDE-182B-1EAB-B7B5-39AC54054821}"/>
          </ac:graphicFrameMkLst>
        </pc:graphicFrameChg>
        <pc:picChg chg="mod">
          <ac:chgData name="Dimitris Ropoutis" userId="S::dropoutis@athtech.gr::2d082599-fe86-4d12-a218-1cb8c331d3ab" providerId="AD" clId="Web-{69D8183D-3B53-AEC5-87F1-21248D8BCF00}" dt="2024-06-16T11:25:25.267" v="77" actId="1076"/>
          <ac:picMkLst>
            <pc:docMk/>
            <pc:sldMk cId="2618496227" sldId="258"/>
            <ac:picMk id="5" creationId="{48AB06B7-F584-D1B0-9344-F56A6E6A598C}"/>
          </ac:picMkLst>
        </pc:picChg>
        <pc:picChg chg="mod">
          <ac:chgData name="Dimitris Ropoutis" userId="S::dropoutis@athtech.gr::2d082599-fe86-4d12-a218-1cb8c331d3ab" providerId="AD" clId="Web-{69D8183D-3B53-AEC5-87F1-21248D8BCF00}" dt="2024-06-16T11:25:26.767" v="78" actId="1076"/>
          <ac:picMkLst>
            <pc:docMk/>
            <pc:sldMk cId="2618496227" sldId="258"/>
            <ac:picMk id="6" creationId="{5741CBDB-9A4C-21AF-8691-4DF9EEC3031E}"/>
          </ac:picMkLst>
        </pc:picChg>
        <pc:picChg chg="mod">
          <ac:chgData name="Dimitris Ropoutis" userId="S::dropoutis@athtech.gr::2d082599-fe86-4d12-a218-1cb8c331d3ab" providerId="AD" clId="Web-{69D8183D-3B53-AEC5-87F1-21248D8BCF00}" dt="2024-06-16T11:25:09.048" v="74" actId="1076"/>
          <ac:picMkLst>
            <pc:docMk/>
            <pc:sldMk cId="2618496227" sldId="258"/>
            <ac:picMk id="7" creationId="{9928082A-407F-E4E6-0A2E-066D9FFADA7A}"/>
          </ac:picMkLst>
        </pc:picChg>
        <pc:picChg chg="add del mod">
          <ac:chgData name="Dimitris Ropoutis" userId="S::dropoutis@athtech.gr::2d082599-fe86-4d12-a218-1cb8c331d3ab" providerId="AD" clId="Web-{69D8183D-3B53-AEC5-87F1-21248D8BCF00}" dt="2024-06-16T11:15:18.128" v="45"/>
          <ac:picMkLst>
            <pc:docMk/>
            <pc:sldMk cId="2618496227" sldId="258"/>
            <ac:picMk id="8" creationId="{94033CFB-AF8C-C8EA-6F90-A608EDAC1645}"/>
          </ac:picMkLst>
        </pc:picChg>
        <pc:picChg chg="add mod">
          <ac:chgData name="Dimitris Ropoutis" userId="S::dropoutis@athtech.gr::2d082599-fe86-4d12-a218-1cb8c331d3ab" providerId="AD" clId="Web-{69D8183D-3B53-AEC5-87F1-21248D8BCF00}" dt="2024-06-16T11:32:00.588" v="194" actId="1076"/>
          <ac:picMkLst>
            <pc:docMk/>
            <pc:sldMk cId="2618496227" sldId="258"/>
            <ac:picMk id="9" creationId="{28539000-5B53-DC22-3E17-F7420FDF8FB2}"/>
          </ac:picMkLst>
        </pc:picChg>
        <pc:picChg chg="add mod">
          <ac:chgData name="Dimitris Ropoutis" userId="S::dropoutis@athtech.gr::2d082599-fe86-4d12-a218-1cb8c331d3ab" providerId="AD" clId="Web-{69D8183D-3B53-AEC5-87F1-21248D8BCF00}" dt="2024-06-16T11:31:58.932" v="193" actId="1076"/>
          <ac:picMkLst>
            <pc:docMk/>
            <pc:sldMk cId="2618496227" sldId="258"/>
            <ac:picMk id="10" creationId="{5FB3CFE4-436B-56D2-5CD2-9F3F8CB8ABAA}"/>
          </ac:picMkLst>
        </pc:picChg>
      </pc:sldChg>
    </pc:docChg>
  </pc:docChgLst>
  <pc:docChgLst>
    <pc:chgData name="Επισκέπτης" userId="S::urn:spo:anon#90b5b2af22885bb3aa92c7246ebfdf8272b3f32a37b3d4c573b2fab915258f5b::" providerId="AD" clId="Web-{76A47D03-6053-F5B5-BE24-378BA1D0A855}"/>
    <pc:docChg chg="addSld modSld">
      <pc:chgData name="Επισκέπτης" userId="S::urn:spo:anon#90b5b2af22885bb3aa92c7246ebfdf8272b3f32a37b3d4c573b2fab915258f5b::" providerId="AD" clId="Web-{76A47D03-6053-F5B5-BE24-378BA1D0A855}" dt="2024-06-18T19:22:50.365" v="41" actId="20577"/>
      <pc:docMkLst>
        <pc:docMk/>
      </pc:docMkLst>
      <pc:sldChg chg="delSp modSp add replId">
        <pc:chgData name="Επισκέπτης" userId="S::urn:spo:anon#90b5b2af22885bb3aa92c7246ebfdf8272b3f32a37b3d4c573b2fab915258f5b::" providerId="AD" clId="Web-{76A47D03-6053-F5B5-BE24-378BA1D0A855}" dt="2024-06-18T19:22:50.365" v="41" actId="20577"/>
        <pc:sldMkLst>
          <pc:docMk/>
          <pc:sldMk cId="765244026" sldId="272"/>
        </pc:sldMkLst>
        <pc:spChg chg="mod">
          <ac:chgData name="Επισκέπτης" userId="S::urn:spo:anon#90b5b2af22885bb3aa92c7246ebfdf8272b3f32a37b3d4c573b2fab915258f5b::" providerId="AD" clId="Web-{76A47D03-6053-F5B5-BE24-378BA1D0A855}" dt="2024-06-18T19:22:50.365" v="41" actId="20577"/>
          <ac:spMkLst>
            <pc:docMk/>
            <pc:sldMk cId="765244026" sldId="272"/>
            <ac:spMk id="3" creationId="{3417D6BD-A538-09C6-6669-38A81C59A829}"/>
          </ac:spMkLst>
        </pc:spChg>
        <pc:spChg chg="del mod">
          <ac:chgData name="Επισκέπτης" userId="S::urn:spo:anon#90b5b2af22885bb3aa92c7246ebfdf8272b3f32a37b3d4c573b2fab915258f5b::" providerId="AD" clId="Web-{76A47D03-6053-F5B5-BE24-378BA1D0A855}" dt="2024-06-18T19:22:19.535" v="4"/>
          <ac:spMkLst>
            <pc:docMk/>
            <pc:sldMk cId="765244026" sldId="272"/>
            <ac:spMk id="4" creationId="{9D9B3763-835A-1CDE-F55A-4129C01CB08B}"/>
          </ac:spMkLst>
        </pc:spChg>
        <pc:picChg chg="del">
          <ac:chgData name="Επισκέπτης" userId="S::urn:spo:anon#90b5b2af22885bb3aa92c7246ebfdf8272b3f32a37b3d4c573b2fab915258f5b::" providerId="AD" clId="Web-{76A47D03-6053-F5B5-BE24-378BA1D0A855}" dt="2024-06-18T19:22:20.239" v="5"/>
          <ac:picMkLst>
            <pc:docMk/>
            <pc:sldMk cId="765244026" sldId="272"/>
            <ac:picMk id="2" creationId="{52D78726-39C9-57F7-5745-224F207A994D}"/>
          </ac:picMkLst>
        </pc:picChg>
      </pc:sldChg>
    </pc:docChg>
  </pc:docChgLst>
  <pc:docChgLst>
    <pc:chgData name="Dimitris Ropoutis" userId="S::dropoutis@athtech.gr::2d082599-fe86-4d12-a218-1cb8c331d3ab" providerId="AD" clId="Web-{024EE499-F977-4915-5537-BF7F791CA993}"/>
    <pc:docChg chg="modSld sldOrd">
      <pc:chgData name="Dimitris Ropoutis" userId="S::dropoutis@athtech.gr::2d082599-fe86-4d12-a218-1cb8c331d3ab" providerId="AD" clId="Web-{024EE499-F977-4915-5537-BF7F791CA993}" dt="2024-06-18T19:54:06.410" v="38" actId="20577"/>
      <pc:docMkLst>
        <pc:docMk/>
      </pc:docMkLst>
      <pc:sldChg chg="ord">
        <pc:chgData name="Dimitris Ropoutis" userId="S::dropoutis@athtech.gr::2d082599-fe86-4d12-a218-1cb8c331d3ab" providerId="AD" clId="Web-{024EE499-F977-4915-5537-BF7F791CA993}" dt="2024-06-18T19:45:55.410" v="0"/>
        <pc:sldMkLst>
          <pc:docMk/>
          <pc:sldMk cId="2009093183" sldId="262"/>
        </pc:sldMkLst>
      </pc:sldChg>
      <pc:sldChg chg="addSp modSp mod setBg setClrOvrMap">
        <pc:chgData name="Dimitris Ropoutis" userId="S::dropoutis@athtech.gr::2d082599-fe86-4d12-a218-1cb8c331d3ab" providerId="AD" clId="Web-{024EE499-F977-4915-5537-BF7F791CA993}" dt="2024-06-18T19:50:50.842" v="33" actId="20577"/>
        <pc:sldMkLst>
          <pc:docMk/>
          <pc:sldMk cId="3541662461" sldId="264"/>
        </pc:sldMkLst>
        <pc:spChg chg="mod ord">
          <ac:chgData name="Dimitris Ropoutis" userId="S::dropoutis@athtech.gr::2d082599-fe86-4d12-a218-1cb8c331d3ab" providerId="AD" clId="Web-{024EE499-F977-4915-5537-BF7F791CA993}" dt="2024-06-18T19:50:50.842" v="33" actId="20577"/>
          <ac:spMkLst>
            <pc:docMk/>
            <pc:sldMk cId="3541662461" sldId="264"/>
            <ac:spMk id="2" creationId="{3A15AEA5-7009-9245-1FD8-BA269982C845}"/>
          </ac:spMkLst>
        </pc:spChg>
        <pc:spChg chg="mod">
          <ac:chgData name="Dimitris Ropoutis" userId="S::dropoutis@athtech.gr::2d082599-fe86-4d12-a218-1cb8c331d3ab" providerId="AD" clId="Web-{024EE499-F977-4915-5537-BF7F791CA993}" dt="2024-06-18T19:50:01.949" v="19"/>
          <ac:spMkLst>
            <pc:docMk/>
            <pc:sldMk cId="3541662461" sldId="264"/>
            <ac:spMk id="4" creationId="{CE821C15-ABB2-3BB4-4B18-05C1CD659D8A}"/>
          </ac:spMkLst>
        </pc:spChg>
        <pc:spChg chg="add mod">
          <ac:chgData name="Dimitris Ropoutis" userId="S::dropoutis@athtech.gr::2d082599-fe86-4d12-a218-1cb8c331d3ab" providerId="AD" clId="Web-{024EE499-F977-4915-5537-BF7F791CA993}" dt="2024-06-18T19:50:01.949" v="19"/>
          <ac:spMkLst>
            <pc:docMk/>
            <pc:sldMk cId="3541662461" sldId="264"/>
            <ac:spMk id="6" creationId="{5239EAE5-E97F-FF4D-159A-E4A31AB1956A}"/>
          </ac:spMkLst>
        </pc:spChg>
        <pc:spChg chg="add">
          <ac:chgData name="Dimitris Ropoutis" userId="S::dropoutis@athtech.gr::2d082599-fe86-4d12-a218-1cb8c331d3ab" providerId="AD" clId="Web-{024EE499-F977-4915-5537-BF7F791CA993}" dt="2024-06-18T19:50:01.949" v="19"/>
          <ac:spMkLst>
            <pc:docMk/>
            <pc:sldMk cId="3541662461" sldId="264"/>
            <ac:spMk id="15" creationId="{4AC0CD9D-7610-4620-93B4-798CCD9AB581}"/>
          </ac:spMkLst>
        </pc:spChg>
        <pc:spChg chg="add">
          <ac:chgData name="Dimitris Ropoutis" userId="S::dropoutis@athtech.gr::2d082599-fe86-4d12-a218-1cb8c331d3ab" providerId="AD" clId="Web-{024EE499-F977-4915-5537-BF7F791CA993}" dt="2024-06-18T19:50:01.949" v="19"/>
          <ac:spMkLst>
            <pc:docMk/>
            <pc:sldMk cId="3541662461" sldId="264"/>
            <ac:spMk id="21" creationId="{DE4D62F9-188E-4530-84C2-24BDEE4BEB82}"/>
          </ac:spMkLst>
        </pc:spChg>
        <pc:spChg chg="add">
          <ac:chgData name="Dimitris Ropoutis" userId="S::dropoutis@athtech.gr::2d082599-fe86-4d12-a218-1cb8c331d3ab" providerId="AD" clId="Web-{024EE499-F977-4915-5537-BF7F791CA993}" dt="2024-06-18T19:50:01.949" v="19"/>
          <ac:spMkLst>
            <pc:docMk/>
            <pc:sldMk cId="3541662461" sldId="264"/>
            <ac:spMk id="23" creationId="{B4AAD3FD-83A5-4B89-9F8F-01B8870865BE}"/>
          </ac:spMkLst>
        </pc:spChg>
        <pc:spChg chg="add">
          <ac:chgData name="Dimitris Ropoutis" userId="S::dropoutis@athtech.gr::2d082599-fe86-4d12-a218-1cb8c331d3ab" providerId="AD" clId="Web-{024EE499-F977-4915-5537-BF7F791CA993}" dt="2024-06-18T19:50:01.949" v="19"/>
          <ac:spMkLst>
            <pc:docMk/>
            <pc:sldMk cId="3541662461" sldId="264"/>
            <ac:spMk id="25" creationId="{61752F1D-FC0F-4103-9584-630E643CCDA6}"/>
          </ac:spMkLst>
        </pc:spChg>
        <pc:spChg chg="add">
          <ac:chgData name="Dimitris Ropoutis" userId="S::dropoutis@athtech.gr::2d082599-fe86-4d12-a218-1cb8c331d3ab" providerId="AD" clId="Web-{024EE499-F977-4915-5537-BF7F791CA993}" dt="2024-06-18T19:50:01.949" v="19"/>
          <ac:spMkLst>
            <pc:docMk/>
            <pc:sldMk cId="3541662461" sldId="264"/>
            <ac:spMk id="27" creationId="{70151CB7-E7DE-4917-B831-01DF9CE01306}"/>
          </ac:spMkLst>
        </pc:spChg>
        <pc:spChg chg="add">
          <ac:chgData name="Dimitris Ropoutis" userId="S::dropoutis@athtech.gr::2d082599-fe86-4d12-a218-1cb8c331d3ab" providerId="AD" clId="Web-{024EE499-F977-4915-5537-BF7F791CA993}" dt="2024-06-18T19:50:01.949" v="19"/>
          <ac:spMkLst>
            <pc:docMk/>
            <pc:sldMk cId="3541662461" sldId="264"/>
            <ac:spMk id="29" creationId="{A92A1116-1C84-41DF-B803-1F7B0883EC82}"/>
          </ac:spMkLst>
        </pc:spChg>
        <pc:picChg chg="mod">
          <ac:chgData name="Dimitris Ropoutis" userId="S::dropoutis@athtech.gr::2d082599-fe86-4d12-a218-1cb8c331d3ab" providerId="AD" clId="Web-{024EE499-F977-4915-5537-BF7F791CA993}" dt="2024-06-18T19:50:01.949" v="19"/>
          <ac:picMkLst>
            <pc:docMk/>
            <pc:sldMk cId="3541662461" sldId="264"/>
            <ac:picMk id="5" creationId="{97BD5BCB-2AF9-CE87-26C0-885D68677979}"/>
          </ac:picMkLst>
        </pc:picChg>
        <pc:picChg chg="add">
          <ac:chgData name="Dimitris Ropoutis" userId="S::dropoutis@athtech.gr::2d082599-fe86-4d12-a218-1cb8c331d3ab" providerId="AD" clId="Web-{024EE499-F977-4915-5537-BF7F791CA993}" dt="2024-06-18T19:50:01.949" v="19"/>
          <ac:picMkLst>
            <pc:docMk/>
            <pc:sldMk cId="3541662461" sldId="264"/>
            <ac:picMk id="11" creationId="{41B68C77-138E-4BF7-A276-BD0C78A4219F}"/>
          </ac:picMkLst>
        </pc:picChg>
        <pc:picChg chg="add">
          <ac:chgData name="Dimitris Ropoutis" userId="S::dropoutis@athtech.gr::2d082599-fe86-4d12-a218-1cb8c331d3ab" providerId="AD" clId="Web-{024EE499-F977-4915-5537-BF7F791CA993}" dt="2024-06-18T19:50:01.949" v="19"/>
          <ac:picMkLst>
            <pc:docMk/>
            <pc:sldMk cId="3541662461" sldId="264"/>
            <ac:picMk id="13" creationId="{7C268552-D473-46ED-B1B8-422042C4DEF1}"/>
          </ac:picMkLst>
        </pc:picChg>
        <pc:picChg chg="add">
          <ac:chgData name="Dimitris Ropoutis" userId="S::dropoutis@athtech.gr::2d082599-fe86-4d12-a218-1cb8c331d3ab" providerId="AD" clId="Web-{024EE499-F977-4915-5537-BF7F791CA993}" dt="2024-06-18T19:50:01.949" v="19"/>
          <ac:picMkLst>
            <pc:docMk/>
            <pc:sldMk cId="3541662461" sldId="264"/>
            <ac:picMk id="17" creationId="{B9238B3E-24AA-439A-B527-6C5DF6D72145}"/>
          </ac:picMkLst>
        </pc:picChg>
        <pc:picChg chg="add">
          <ac:chgData name="Dimitris Ropoutis" userId="S::dropoutis@athtech.gr::2d082599-fe86-4d12-a218-1cb8c331d3ab" providerId="AD" clId="Web-{024EE499-F977-4915-5537-BF7F791CA993}" dt="2024-06-18T19:50:01.949" v="19"/>
          <ac:picMkLst>
            <pc:docMk/>
            <pc:sldMk cId="3541662461" sldId="264"/>
            <ac:picMk id="19" creationId="{69F01145-BEA3-4CBF-AA21-10077B948CA8}"/>
          </ac:picMkLst>
        </pc:picChg>
      </pc:sldChg>
      <pc:sldChg chg="addSp modSp">
        <pc:chgData name="Dimitris Ropoutis" userId="S::dropoutis@athtech.gr::2d082599-fe86-4d12-a218-1cb8c331d3ab" providerId="AD" clId="Web-{024EE499-F977-4915-5537-BF7F791CA993}" dt="2024-06-18T19:47:46.773" v="3"/>
        <pc:sldMkLst>
          <pc:docMk/>
          <pc:sldMk cId="687511143" sldId="265"/>
        </pc:sldMkLst>
        <pc:spChg chg="add mod">
          <ac:chgData name="Dimitris Ropoutis" userId="S::dropoutis@athtech.gr::2d082599-fe86-4d12-a218-1cb8c331d3ab" providerId="AD" clId="Web-{024EE499-F977-4915-5537-BF7F791CA993}" dt="2024-06-18T19:47:46.773" v="3"/>
          <ac:spMkLst>
            <pc:docMk/>
            <pc:sldMk cId="687511143" sldId="265"/>
            <ac:spMk id="6" creationId="{83F420C6-474C-ABE0-FE34-319D135C13F1}"/>
          </ac:spMkLst>
        </pc:spChg>
      </pc:sldChg>
      <pc:sldChg chg="addSp modSp">
        <pc:chgData name="Dimitris Ropoutis" userId="S::dropoutis@athtech.gr::2d082599-fe86-4d12-a218-1cb8c331d3ab" providerId="AD" clId="Web-{024EE499-F977-4915-5537-BF7F791CA993}" dt="2024-06-18T19:47:42.976" v="2"/>
        <pc:sldMkLst>
          <pc:docMk/>
          <pc:sldMk cId="2645469675" sldId="266"/>
        </pc:sldMkLst>
        <pc:spChg chg="add mod">
          <ac:chgData name="Dimitris Ropoutis" userId="S::dropoutis@athtech.gr::2d082599-fe86-4d12-a218-1cb8c331d3ab" providerId="AD" clId="Web-{024EE499-F977-4915-5537-BF7F791CA993}" dt="2024-06-18T19:47:42.976" v="2"/>
          <ac:spMkLst>
            <pc:docMk/>
            <pc:sldMk cId="2645469675" sldId="266"/>
            <ac:spMk id="5" creationId="{E64EA349-428F-9A02-E331-2DFEBD8797C4}"/>
          </ac:spMkLst>
        </pc:spChg>
      </pc:sldChg>
      <pc:sldChg chg="addSp modSp">
        <pc:chgData name="Dimitris Ropoutis" userId="S::dropoutis@athtech.gr::2d082599-fe86-4d12-a218-1cb8c331d3ab" providerId="AD" clId="Web-{024EE499-F977-4915-5537-BF7F791CA993}" dt="2024-06-18T19:51:40.406" v="34"/>
        <pc:sldMkLst>
          <pc:docMk/>
          <pc:sldMk cId="2111368270" sldId="267"/>
        </pc:sldMkLst>
        <pc:spChg chg="add mod">
          <ac:chgData name="Dimitris Ropoutis" userId="S::dropoutis@athtech.gr::2d082599-fe86-4d12-a218-1cb8c331d3ab" providerId="AD" clId="Web-{024EE499-F977-4915-5537-BF7F791CA993}" dt="2024-06-18T19:51:40.406" v="34"/>
          <ac:spMkLst>
            <pc:docMk/>
            <pc:sldMk cId="2111368270" sldId="267"/>
            <ac:spMk id="5" creationId="{717B62FE-D3A5-B905-71C8-46682570A5B6}"/>
          </ac:spMkLst>
        </pc:spChg>
      </pc:sldChg>
      <pc:sldChg chg="addSp modSp">
        <pc:chgData name="Dimitris Ropoutis" userId="S::dropoutis@athtech.gr::2d082599-fe86-4d12-a218-1cb8c331d3ab" providerId="AD" clId="Web-{024EE499-F977-4915-5537-BF7F791CA993}" dt="2024-06-18T19:47:53.211" v="5"/>
        <pc:sldMkLst>
          <pc:docMk/>
          <pc:sldMk cId="412735968" sldId="269"/>
        </pc:sldMkLst>
        <pc:spChg chg="add mod">
          <ac:chgData name="Dimitris Ropoutis" userId="S::dropoutis@athtech.gr::2d082599-fe86-4d12-a218-1cb8c331d3ab" providerId="AD" clId="Web-{024EE499-F977-4915-5537-BF7F791CA993}" dt="2024-06-18T19:47:53.211" v="5"/>
          <ac:spMkLst>
            <pc:docMk/>
            <pc:sldMk cId="412735968" sldId="269"/>
            <ac:spMk id="4" creationId="{458BE9B8-2A17-F111-D998-FCF7FC8854A6}"/>
          </ac:spMkLst>
        </pc:spChg>
      </pc:sldChg>
      <pc:sldChg chg="addSp modSp">
        <pc:chgData name="Dimitris Ropoutis" userId="S::dropoutis@athtech.gr::2d082599-fe86-4d12-a218-1cb8c331d3ab" providerId="AD" clId="Web-{024EE499-F977-4915-5537-BF7F791CA993}" dt="2024-06-18T19:47:58.992" v="7"/>
        <pc:sldMkLst>
          <pc:docMk/>
          <pc:sldMk cId="2521818545" sldId="270"/>
        </pc:sldMkLst>
        <pc:spChg chg="add mod">
          <ac:chgData name="Dimitris Ropoutis" userId="S::dropoutis@athtech.gr::2d082599-fe86-4d12-a218-1cb8c331d3ab" providerId="AD" clId="Web-{024EE499-F977-4915-5537-BF7F791CA993}" dt="2024-06-18T19:47:58.992" v="7"/>
          <ac:spMkLst>
            <pc:docMk/>
            <pc:sldMk cId="2521818545" sldId="270"/>
            <ac:spMk id="5" creationId="{FBD85DCD-24DD-5DEB-6C3C-E3E5B1B44CDF}"/>
          </ac:spMkLst>
        </pc:spChg>
      </pc:sldChg>
      <pc:sldChg chg="addSp modSp">
        <pc:chgData name="Dimitris Ropoutis" userId="S::dropoutis@athtech.gr::2d082599-fe86-4d12-a218-1cb8c331d3ab" providerId="AD" clId="Web-{024EE499-F977-4915-5537-BF7F791CA993}" dt="2024-06-18T19:47:56.867" v="6"/>
        <pc:sldMkLst>
          <pc:docMk/>
          <pc:sldMk cId="3814348371" sldId="271"/>
        </pc:sldMkLst>
        <pc:spChg chg="add mod">
          <ac:chgData name="Dimitris Ropoutis" userId="S::dropoutis@athtech.gr::2d082599-fe86-4d12-a218-1cb8c331d3ab" providerId="AD" clId="Web-{024EE499-F977-4915-5537-BF7F791CA993}" dt="2024-06-18T19:47:56.867" v="6"/>
          <ac:spMkLst>
            <pc:docMk/>
            <pc:sldMk cId="3814348371" sldId="271"/>
            <ac:spMk id="8" creationId="{00C7E696-6C23-14EC-ABBC-B21D4E9FF314}"/>
          </ac:spMkLst>
        </pc:spChg>
      </pc:sldChg>
      <pc:sldChg chg="addSp modSp mod setBg">
        <pc:chgData name="Dimitris Ropoutis" userId="S::dropoutis@athtech.gr::2d082599-fe86-4d12-a218-1cb8c331d3ab" providerId="AD" clId="Web-{024EE499-F977-4915-5537-BF7F791CA993}" dt="2024-06-18T19:54:06.410" v="38" actId="20577"/>
        <pc:sldMkLst>
          <pc:docMk/>
          <pc:sldMk cId="765244026" sldId="272"/>
        </pc:sldMkLst>
        <pc:spChg chg="mod">
          <ac:chgData name="Dimitris Ropoutis" userId="S::dropoutis@athtech.gr::2d082599-fe86-4d12-a218-1cb8c331d3ab" providerId="AD" clId="Web-{024EE499-F977-4915-5537-BF7F791CA993}" dt="2024-06-18T19:54:06.410" v="38" actId="20577"/>
          <ac:spMkLst>
            <pc:docMk/>
            <pc:sldMk cId="765244026" sldId="272"/>
            <ac:spMk id="3" creationId="{3417D6BD-A538-09C6-6669-38A81C59A829}"/>
          </ac:spMkLst>
        </pc:spChg>
        <pc:spChg chg="add mod">
          <ac:chgData name="Dimitris Ropoutis" userId="S::dropoutis@athtech.gr::2d082599-fe86-4d12-a218-1cb8c331d3ab" providerId="AD" clId="Web-{024EE499-F977-4915-5537-BF7F791CA993}" dt="2024-06-18T19:49:18.167" v="16"/>
          <ac:spMkLst>
            <pc:docMk/>
            <pc:sldMk cId="765244026" sldId="272"/>
            <ac:spMk id="4" creationId="{3E80DB32-ED98-F72F-52BF-7AEDF155A014}"/>
          </ac:spMkLst>
        </pc:spChg>
        <pc:spChg chg="add">
          <ac:chgData name="Dimitris Ropoutis" userId="S::dropoutis@athtech.gr::2d082599-fe86-4d12-a218-1cb8c331d3ab" providerId="AD" clId="Web-{024EE499-F977-4915-5537-BF7F791CA993}" dt="2024-06-18T19:49:18.167" v="16"/>
          <ac:spMkLst>
            <pc:docMk/>
            <pc:sldMk cId="765244026" sldId="272"/>
            <ac:spMk id="14" creationId="{989BE678-777B-482A-A616-FEDC47B162E5}"/>
          </ac:spMkLst>
        </pc:spChg>
        <pc:spChg chg="add">
          <ac:chgData name="Dimitris Ropoutis" userId="S::dropoutis@athtech.gr::2d082599-fe86-4d12-a218-1cb8c331d3ab" providerId="AD" clId="Web-{024EE499-F977-4915-5537-BF7F791CA993}" dt="2024-06-18T19:49:18.167" v="16"/>
          <ac:spMkLst>
            <pc:docMk/>
            <pc:sldMk cId="765244026" sldId="272"/>
            <ac:spMk id="20" creationId="{D28BE0C3-2102-4820-B88B-A448B1840D14}"/>
          </ac:spMkLst>
        </pc:spChg>
        <pc:spChg chg="add">
          <ac:chgData name="Dimitris Ropoutis" userId="S::dropoutis@athtech.gr::2d082599-fe86-4d12-a218-1cb8c331d3ab" providerId="AD" clId="Web-{024EE499-F977-4915-5537-BF7F791CA993}" dt="2024-06-18T19:49:18.167" v="16"/>
          <ac:spMkLst>
            <pc:docMk/>
            <pc:sldMk cId="765244026" sldId="272"/>
            <ac:spMk id="22" creationId="{C885E190-58DD-42DD-A4A8-401E15C92A52}"/>
          </ac:spMkLst>
        </pc:spChg>
        <pc:picChg chg="add mod ord modCrop">
          <ac:chgData name="Dimitris Ropoutis" userId="S::dropoutis@athtech.gr::2d082599-fe86-4d12-a218-1cb8c331d3ab" providerId="AD" clId="Web-{024EE499-F977-4915-5537-BF7F791CA993}" dt="2024-06-18T19:49:18.167" v="16"/>
          <ac:picMkLst>
            <pc:docMk/>
            <pc:sldMk cId="765244026" sldId="272"/>
            <ac:picMk id="5" creationId="{7B1EE030-1565-1039-D4CF-3C1B40816826}"/>
          </ac:picMkLst>
        </pc:picChg>
        <pc:picChg chg="add">
          <ac:chgData name="Dimitris Ropoutis" userId="S::dropoutis@athtech.gr::2d082599-fe86-4d12-a218-1cb8c331d3ab" providerId="AD" clId="Web-{024EE499-F977-4915-5537-BF7F791CA993}" dt="2024-06-18T19:49:18.167" v="16"/>
          <ac:picMkLst>
            <pc:docMk/>
            <pc:sldMk cId="765244026" sldId="272"/>
            <ac:picMk id="10" creationId="{DF19BAF3-7E20-4B9D-B544-BABAEEA1FA75}"/>
          </ac:picMkLst>
        </pc:picChg>
        <pc:picChg chg="add">
          <ac:chgData name="Dimitris Ropoutis" userId="S::dropoutis@athtech.gr::2d082599-fe86-4d12-a218-1cb8c331d3ab" providerId="AD" clId="Web-{024EE499-F977-4915-5537-BF7F791CA993}" dt="2024-06-18T19:49:18.167" v="16"/>
          <ac:picMkLst>
            <pc:docMk/>
            <pc:sldMk cId="765244026" sldId="272"/>
            <ac:picMk id="12" creationId="{950648F4-ABCD-4DF0-8641-76CFB2354721}"/>
          </ac:picMkLst>
        </pc:picChg>
        <pc:picChg chg="add">
          <ac:chgData name="Dimitris Ropoutis" userId="S::dropoutis@athtech.gr::2d082599-fe86-4d12-a218-1cb8c331d3ab" providerId="AD" clId="Web-{024EE499-F977-4915-5537-BF7F791CA993}" dt="2024-06-18T19:49:18.167" v="16"/>
          <ac:picMkLst>
            <pc:docMk/>
            <pc:sldMk cId="765244026" sldId="272"/>
            <ac:picMk id="16" creationId="{CF1EB4BD-9C7E-4AA3-9681-C7EB0DA6250B}"/>
          </ac:picMkLst>
        </pc:picChg>
        <pc:picChg chg="add">
          <ac:chgData name="Dimitris Ropoutis" userId="S::dropoutis@athtech.gr::2d082599-fe86-4d12-a218-1cb8c331d3ab" providerId="AD" clId="Web-{024EE499-F977-4915-5537-BF7F791CA993}" dt="2024-06-18T19:49:18.167" v="16"/>
          <ac:picMkLst>
            <pc:docMk/>
            <pc:sldMk cId="765244026" sldId="272"/>
            <ac:picMk id="18" creationId="{94AAE3AA-3759-4D28-B0EF-575F25A5146C}"/>
          </ac:picMkLst>
        </pc:picChg>
      </pc:sldChg>
      <pc:sldChg chg="addSp modSp">
        <pc:chgData name="Dimitris Ropoutis" userId="S::dropoutis@athtech.gr::2d082599-fe86-4d12-a218-1cb8c331d3ab" providerId="AD" clId="Web-{024EE499-F977-4915-5537-BF7F791CA993}" dt="2024-06-18T19:47:49.430" v="4"/>
        <pc:sldMkLst>
          <pc:docMk/>
          <pc:sldMk cId="1712527656" sldId="273"/>
        </pc:sldMkLst>
        <pc:spChg chg="add mod">
          <ac:chgData name="Dimitris Ropoutis" userId="S::dropoutis@athtech.gr::2d082599-fe86-4d12-a218-1cb8c331d3ab" providerId="AD" clId="Web-{024EE499-F977-4915-5537-BF7F791CA993}" dt="2024-06-18T19:47:49.430" v="4"/>
          <ac:spMkLst>
            <pc:docMk/>
            <pc:sldMk cId="1712527656" sldId="273"/>
            <ac:spMk id="5" creationId="{90079ACA-2072-DD92-53DE-0B0BE356E96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CFA876-9880-47C3-8100-D279B4870805}" type="doc">
      <dgm:prSet loTypeId="urn:microsoft.com/office/officeart/2005/8/layout/arrow2" loCatId="process" qsTypeId="urn:microsoft.com/office/officeart/2009/2/quickstyle/3d8" qsCatId="3D" csTypeId="urn:microsoft.com/office/officeart/2005/8/colors/accent4_2" csCatId="accent4" phldr="1"/>
      <dgm:spPr/>
    </dgm:pt>
    <dgm:pt modelId="{756B3EB6-8023-4B2A-B1FF-FA7E370C9322}">
      <dgm:prSet phldrT="[Text]" phldr="0"/>
      <dgm:spPr/>
      <dgm:t>
        <a:bodyPr/>
        <a:lstStyle/>
        <a:p>
          <a:pPr rtl="0"/>
          <a:r>
            <a:rPr lang="en-US" b="1" u="sng">
              <a:solidFill>
                <a:schemeClr val="tx1"/>
              </a:solidFill>
              <a:latin typeface="Century Gothic" panose="020B0502020202020204"/>
            </a:rPr>
            <a:t>CREATE STAGING</a:t>
          </a:r>
          <a:endParaRPr lang="en-US" b="1" u="sng">
            <a:solidFill>
              <a:schemeClr val="tx1"/>
            </a:solidFill>
          </a:endParaRPr>
        </a:p>
      </dgm:t>
    </dgm:pt>
    <dgm:pt modelId="{A445BD85-87CD-49FC-B1C9-730E7A5EB79B}" type="parTrans" cxnId="{853B5CC6-59DE-4941-BDCF-C5A6F6A60E60}">
      <dgm:prSet/>
      <dgm:spPr/>
    </dgm:pt>
    <dgm:pt modelId="{043B5560-8FEC-4E20-8421-04375550B788}" type="sibTrans" cxnId="{853B5CC6-59DE-4941-BDCF-C5A6F6A60E60}">
      <dgm:prSet/>
      <dgm:spPr/>
    </dgm:pt>
    <dgm:pt modelId="{9F17FD45-DB95-4AAA-BDE7-57AB564E5324}">
      <dgm:prSet phldrT="[Text]" phldr="0"/>
      <dgm:spPr/>
      <dgm:t>
        <a:bodyPr/>
        <a:lstStyle/>
        <a:p>
          <a:pPr rtl="0"/>
          <a:r>
            <a:rPr lang="en-US" b="1" u="sng">
              <a:latin typeface="Century Gothic" panose="020B0502020202020204"/>
            </a:rPr>
            <a:t>CREATE DWH TABLES</a:t>
          </a:r>
          <a:endParaRPr lang="en-US" b="1" u="sng"/>
        </a:p>
      </dgm:t>
    </dgm:pt>
    <dgm:pt modelId="{08CB0C7E-6821-40C6-BCEB-48F5F7942FF4}" type="parTrans" cxnId="{74B421C1-B3EA-4C79-AB7E-BFC1AF99ADC1}">
      <dgm:prSet/>
      <dgm:spPr/>
    </dgm:pt>
    <dgm:pt modelId="{99A0449E-7347-4FDF-906A-826BB394B12B}" type="sibTrans" cxnId="{74B421C1-B3EA-4C79-AB7E-BFC1AF99ADC1}">
      <dgm:prSet/>
      <dgm:spPr/>
    </dgm:pt>
    <dgm:pt modelId="{F4569AF0-46BD-40BA-97DB-0445FC3A706E}">
      <dgm:prSet phldrT="[Text]" phldr="0"/>
      <dgm:spPr/>
      <dgm:t>
        <a:bodyPr/>
        <a:lstStyle/>
        <a:p>
          <a:pPr rtl="0"/>
          <a:r>
            <a:rPr lang="en-US" b="1" u="sng">
              <a:latin typeface="Century Gothic" panose="020B0502020202020204"/>
            </a:rPr>
            <a:t>LOAD DWH FROM STAGING</a:t>
          </a:r>
          <a:endParaRPr lang="en-US" b="1" u="sng"/>
        </a:p>
      </dgm:t>
    </dgm:pt>
    <dgm:pt modelId="{06335D78-7378-404B-AF97-D94E8A2233E6}" type="parTrans" cxnId="{9BEE06DE-8755-4B8C-9A06-B75E1831B556}">
      <dgm:prSet/>
      <dgm:spPr/>
    </dgm:pt>
    <dgm:pt modelId="{D357689F-5C4D-4F40-85D9-8C4DD34C02AC}" type="sibTrans" cxnId="{9BEE06DE-8755-4B8C-9A06-B75E1831B556}">
      <dgm:prSet/>
      <dgm:spPr/>
    </dgm:pt>
    <dgm:pt modelId="{34E0CE33-F98D-4B09-AB53-E74C47993C74}" type="pres">
      <dgm:prSet presAssocID="{10CFA876-9880-47C3-8100-D279B4870805}" presName="arrowDiagram" presStyleCnt="0">
        <dgm:presLayoutVars>
          <dgm:chMax val="5"/>
          <dgm:dir/>
          <dgm:resizeHandles val="exact"/>
        </dgm:presLayoutVars>
      </dgm:prSet>
      <dgm:spPr/>
    </dgm:pt>
    <dgm:pt modelId="{56BB3740-7BCB-40A3-B1F1-20AFD45C7F37}" type="pres">
      <dgm:prSet presAssocID="{10CFA876-9880-47C3-8100-D279B4870805}" presName="arrow" presStyleLbl="bgShp" presStyleIdx="0" presStyleCnt="1"/>
      <dgm:spPr/>
    </dgm:pt>
    <dgm:pt modelId="{2DAA07FD-91A5-4670-BCD6-29E72FB07955}" type="pres">
      <dgm:prSet presAssocID="{10CFA876-9880-47C3-8100-D279B4870805}" presName="arrowDiagram3" presStyleCnt="0"/>
      <dgm:spPr/>
    </dgm:pt>
    <dgm:pt modelId="{A1EB7D2B-D11A-4394-9CF3-D4F02BE0F3EC}" type="pres">
      <dgm:prSet presAssocID="{756B3EB6-8023-4B2A-B1FF-FA7E370C9322}" presName="bullet3a" presStyleLbl="node1" presStyleIdx="0" presStyleCnt="3"/>
      <dgm:spPr/>
    </dgm:pt>
    <dgm:pt modelId="{539896DE-3F01-41E9-AD23-768C3FE41F5E}" type="pres">
      <dgm:prSet presAssocID="{756B3EB6-8023-4B2A-B1FF-FA7E370C9322}" presName="textBox3a" presStyleLbl="revTx" presStyleIdx="0" presStyleCnt="3">
        <dgm:presLayoutVars>
          <dgm:bulletEnabled val="1"/>
        </dgm:presLayoutVars>
      </dgm:prSet>
      <dgm:spPr/>
    </dgm:pt>
    <dgm:pt modelId="{542D4AD2-E0F1-457F-A3AE-A5DEE9A51CCF}" type="pres">
      <dgm:prSet presAssocID="{9F17FD45-DB95-4AAA-BDE7-57AB564E5324}" presName="bullet3b" presStyleLbl="node1" presStyleIdx="1" presStyleCnt="3"/>
      <dgm:spPr/>
    </dgm:pt>
    <dgm:pt modelId="{5C440D83-F23A-44CF-8300-246104A0AD1C}" type="pres">
      <dgm:prSet presAssocID="{9F17FD45-DB95-4AAA-BDE7-57AB564E5324}" presName="textBox3b" presStyleLbl="revTx" presStyleIdx="1" presStyleCnt="3">
        <dgm:presLayoutVars>
          <dgm:bulletEnabled val="1"/>
        </dgm:presLayoutVars>
      </dgm:prSet>
      <dgm:spPr/>
    </dgm:pt>
    <dgm:pt modelId="{DF01B695-5B68-4EC2-B32E-A555AF8FE0CF}" type="pres">
      <dgm:prSet presAssocID="{F4569AF0-46BD-40BA-97DB-0445FC3A706E}" presName="bullet3c" presStyleLbl="node1" presStyleIdx="2" presStyleCnt="3"/>
      <dgm:spPr/>
    </dgm:pt>
    <dgm:pt modelId="{09DC5521-BB12-48C9-A178-74C6551C7F61}" type="pres">
      <dgm:prSet presAssocID="{F4569AF0-46BD-40BA-97DB-0445FC3A706E}" presName="textBox3c" presStyleLbl="revTx" presStyleIdx="2" presStyleCnt="3">
        <dgm:presLayoutVars>
          <dgm:bulletEnabled val="1"/>
        </dgm:presLayoutVars>
      </dgm:prSet>
      <dgm:spPr/>
    </dgm:pt>
  </dgm:ptLst>
  <dgm:cxnLst>
    <dgm:cxn modelId="{5BCE7F13-3DB2-4EFC-9FCA-AA0B37F6498A}" type="presOf" srcId="{9F17FD45-DB95-4AAA-BDE7-57AB564E5324}" destId="{5C440D83-F23A-44CF-8300-246104A0AD1C}" srcOrd="0" destOrd="0" presId="urn:microsoft.com/office/officeart/2005/8/layout/arrow2"/>
    <dgm:cxn modelId="{0E6F9271-F617-4853-A2DB-82517DA74A1E}" type="presOf" srcId="{756B3EB6-8023-4B2A-B1FF-FA7E370C9322}" destId="{539896DE-3F01-41E9-AD23-768C3FE41F5E}" srcOrd="0" destOrd="0" presId="urn:microsoft.com/office/officeart/2005/8/layout/arrow2"/>
    <dgm:cxn modelId="{26249378-0A90-4FF9-9D2A-4EBAC4DF9CFC}" type="presOf" srcId="{10CFA876-9880-47C3-8100-D279B4870805}" destId="{34E0CE33-F98D-4B09-AB53-E74C47993C74}" srcOrd="0" destOrd="0" presId="urn:microsoft.com/office/officeart/2005/8/layout/arrow2"/>
    <dgm:cxn modelId="{74B421C1-B3EA-4C79-AB7E-BFC1AF99ADC1}" srcId="{10CFA876-9880-47C3-8100-D279B4870805}" destId="{9F17FD45-DB95-4AAA-BDE7-57AB564E5324}" srcOrd="1" destOrd="0" parTransId="{08CB0C7E-6821-40C6-BCEB-48F5F7942FF4}" sibTransId="{99A0449E-7347-4FDF-906A-826BB394B12B}"/>
    <dgm:cxn modelId="{853B5CC6-59DE-4941-BDCF-C5A6F6A60E60}" srcId="{10CFA876-9880-47C3-8100-D279B4870805}" destId="{756B3EB6-8023-4B2A-B1FF-FA7E370C9322}" srcOrd="0" destOrd="0" parTransId="{A445BD85-87CD-49FC-B1C9-730E7A5EB79B}" sibTransId="{043B5560-8FEC-4E20-8421-04375550B788}"/>
    <dgm:cxn modelId="{9BEE06DE-8755-4B8C-9A06-B75E1831B556}" srcId="{10CFA876-9880-47C3-8100-D279B4870805}" destId="{F4569AF0-46BD-40BA-97DB-0445FC3A706E}" srcOrd="2" destOrd="0" parTransId="{06335D78-7378-404B-AF97-D94E8A2233E6}" sibTransId="{D357689F-5C4D-4F40-85D9-8C4DD34C02AC}"/>
    <dgm:cxn modelId="{5AC856F7-2CB2-4B12-B463-E5FF7DE42C52}" type="presOf" srcId="{F4569AF0-46BD-40BA-97DB-0445FC3A706E}" destId="{09DC5521-BB12-48C9-A178-74C6551C7F61}" srcOrd="0" destOrd="0" presId="urn:microsoft.com/office/officeart/2005/8/layout/arrow2"/>
    <dgm:cxn modelId="{F6C17BC1-A4E2-4DC0-B24E-9610093197CA}" type="presParOf" srcId="{34E0CE33-F98D-4B09-AB53-E74C47993C74}" destId="{56BB3740-7BCB-40A3-B1F1-20AFD45C7F37}" srcOrd="0" destOrd="0" presId="urn:microsoft.com/office/officeart/2005/8/layout/arrow2"/>
    <dgm:cxn modelId="{C5230FCD-5905-493B-B18A-D6966F90D24C}" type="presParOf" srcId="{34E0CE33-F98D-4B09-AB53-E74C47993C74}" destId="{2DAA07FD-91A5-4670-BCD6-29E72FB07955}" srcOrd="1" destOrd="0" presId="urn:microsoft.com/office/officeart/2005/8/layout/arrow2"/>
    <dgm:cxn modelId="{3EE4C8C4-9BA0-4D67-B328-BBCDADBE231A}" type="presParOf" srcId="{2DAA07FD-91A5-4670-BCD6-29E72FB07955}" destId="{A1EB7D2B-D11A-4394-9CF3-D4F02BE0F3EC}" srcOrd="0" destOrd="0" presId="urn:microsoft.com/office/officeart/2005/8/layout/arrow2"/>
    <dgm:cxn modelId="{264C6D0C-D195-4A1C-AE0A-DBF23F8607FF}" type="presParOf" srcId="{2DAA07FD-91A5-4670-BCD6-29E72FB07955}" destId="{539896DE-3F01-41E9-AD23-768C3FE41F5E}" srcOrd="1" destOrd="0" presId="urn:microsoft.com/office/officeart/2005/8/layout/arrow2"/>
    <dgm:cxn modelId="{9AF6CB27-7288-4E1B-AD58-A238A086CA20}" type="presParOf" srcId="{2DAA07FD-91A5-4670-BCD6-29E72FB07955}" destId="{542D4AD2-E0F1-457F-A3AE-A5DEE9A51CCF}" srcOrd="2" destOrd="0" presId="urn:microsoft.com/office/officeart/2005/8/layout/arrow2"/>
    <dgm:cxn modelId="{524501DC-82E4-49F4-84FD-D083D0EA89A1}" type="presParOf" srcId="{2DAA07FD-91A5-4670-BCD6-29E72FB07955}" destId="{5C440D83-F23A-44CF-8300-246104A0AD1C}" srcOrd="3" destOrd="0" presId="urn:microsoft.com/office/officeart/2005/8/layout/arrow2"/>
    <dgm:cxn modelId="{C22BFEB8-8CEA-4551-AC4E-BBD10F0C4196}" type="presParOf" srcId="{2DAA07FD-91A5-4670-BCD6-29E72FB07955}" destId="{DF01B695-5B68-4EC2-B32E-A555AF8FE0CF}" srcOrd="4" destOrd="0" presId="urn:microsoft.com/office/officeart/2005/8/layout/arrow2"/>
    <dgm:cxn modelId="{4E75C271-2854-431B-B200-642795BB1F49}" type="presParOf" srcId="{2DAA07FD-91A5-4670-BCD6-29E72FB07955}" destId="{09DC5521-BB12-48C9-A178-74C6551C7F61}" srcOrd="5" destOrd="0" presId="urn:microsoft.com/office/officeart/2005/8/layout/arrow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B3740-7BCB-40A3-B1F1-20AFD45C7F37}">
      <dsp:nvSpPr>
        <dsp:cNvPr id="0" name=""/>
        <dsp:cNvSpPr/>
      </dsp:nvSpPr>
      <dsp:spPr>
        <a:xfrm>
          <a:off x="0" y="602026"/>
          <a:ext cx="5057337" cy="3160835"/>
        </a:xfrm>
        <a:prstGeom prst="swooshArrow">
          <a:avLst>
            <a:gd name="adj1" fmla="val 25000"/>
            <a:gd name="adj2" fmla="val 25000"/>
          </a:avLst>
        </a:prstGeom>
        <a:solidFill>
          <a:schemeClr val="accent4">
            <a:tint val="4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sp>
    <dsp:sp modelId="{A1EB7D2B-D11A-4394-9CF3-D4F02BE0F3EC}">
      <dsp:nvSpPr>
        <dsp:cNvPr id="0" name=""/>
        <dsp:cNvSpPr/>
      </dsp:nvSpPr>
      <dsp:spPr>
        <a:xfrm>
          <a:off x="642281" y="2783635"/>
          <a:ext cx="131490" cy="131490"/>
        </a:xfrm>
        <a:prstGeom prst="ellipse">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39896DE-3F01-41E9-AD23-768C3FE41F5E}">
      <dsp:nvSpPr>
        <dsp:cNvPr id="0" name=""/>
        <dsp:cNvSpPr/>
      </dsp:nvSpPr>
      <dsp:spPr>
        <a:xfrm>
          <a:off x="708027" y="2849380"/>
          <a:ext cx="1178359" cy="91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674" tIns="0" rIns="0" bIns="0" numCol="1" spcCol="1270" anchor="t" anchorCtr="0">
          <a:noAutofit/>
        </a:bodyPr>
        <a:lstStyle/>
        <a:p>
          <a:pPr marL="0" lvl="0" indent="0" algn="l" defTabSz="355600" rtl="0">
            <a:lnSpc>
              <a:spcPct val="90000"/>
            </a:lnSpc>
            <a:spcBef>
              <a:spcPct val="0"/>
            </a:spcBef>
            <a:spcAft>
              <a:spcPct val="35000"/>
            </a:spcAft>
            <a:buNone/>
          </a:pPr>
          <a:r>
            <a:rPr lang="en-US" sz="800" b="1" u="sng" kern="1200">
              <a:solidFill>
                <a:schemeClr val="tx1"/>
              </a:solidFill>
              <a:latin typeface="Century Gothic" panose="020B0502020202020204"/>
            </a:rPr>
            <a:t>CREATE STAGING</a:t>
          </a:r>
          <a:endParaRPr lang="en-US" sz="800" b="1" u="sng" kern="1200">
            <a:solidFill>
              <a:schemeClr val="tx1"/>
            </a:solidFill>
          </a:endParaRPr>
        </a:p>
      </dsp:txBody>
      <dsp:txXfrm>
        <a:off x="708027" y="2849380"/>
        <a:ext cx="1178359" cy="913481"/>
      </dsp:txXfrm>
    </dsp:sp>
    <dsp:sp modelId="{542D4AD2-E0F1-457F-A3AE-A5DEE9A51CCF}">
      <dsp:nvSpPr>
        <dsp:cNvPr id="0" name=""/>
        <dsp:cNvSpPr/>
      </dsp:nvSpPr>
      <dsp:spPr>
        <a:xfrm>
          <a:off x="1802940" y="1924520"/>
          <a:ext cx="237694" cy="237694"/>
        </a:xfrm>
        <a:prstGeom prst="ellipse">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C440D83-F23A-44CF-8300-246104A0AD1C}">
      <dsp:nvSpPr>
        <dsp:cNvPr id="0" name=""/>
        <dsp:cNvSpPr/>
      </dsp:nvSpPr>
      <dsp:spPr>
        <a:xfrm>
          <a:off x="1921788" y="2043367"/>
          <a:ext cx="1213760" cy="1719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50" tIns="0" rIns="0" bIns="0" numCol="1" spcCol="1270" anchor="t" anchorCtr="0">
          <a:noAutofit/>
        </a:bodyPr>
        <a:lstStyle/>
        <a:p>
          <a:pPr marL="0" lvl="0" indent="0" algn="l" defTabSz="355600" rtl="0">
            <a:lnSpc>
              <a:spcPct val="90000"/>
            </a:lnSpc>
            <a:spcBef>
              <a:spcPct val="0"/>
            </a:spcBef>
            <a:spcAft>
              <a:spcPct val="35000"/>
            </a:spcAft>
            <a:buNone/>
          </a:pPr>
          <a:r>
            <a:rPr lang="en-US" sz="800" b="1" u="sng" kern="1200">
              <a:latin typeface="Century Gothic" panose="020B0502020202020204"/>
            </a:rPr>
            <a:t>CREATE DWH TABLES</a:t>
          </a:r>
          <a:endParaRPr lang="en-US" sz="800" b="1" u="sng" kern="1200"/>
        </a:p>
      </dsp:txBody>
      <dsp:txXfrm>
        <a:off x="1921788" y="2043367"/>
        <a:ext cx="1213760" cy="1719494"/>
      </dsp:txXfrm>
    </dsp:sp>
    <dsp:sp modelId="{DF01B695-5B68-4EC2-B32E-A555AF8FE0CF}">
      <dsp:nvSpPr>
        <dsp:cNvPr id="0" name=""/>
        <dsp:cNvSpPr/>
      </dsp:nvSpPr>
      <dsp:spPr>
        <a:xfrm>
          <a:off x="3198765" y="1401718"/>
          <a:ext cx="328726" cy="328726"/>
        </a:xfrm>
        <a:prstGeom prst="ellipse">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9DC5521-BB12-48C9-A178-74C6551C7F61}">
      <dsp:nvSpPr>
        <dsp:cNvPr id="0" name=""/>
        <dsp:cNvSpPr/>
      </dsp:nvSpPr>
      <dsp:spPr>
        <a:xfrm>
          <a:off x="3363129" y="1566081"/>
          <a:ext cx="1213760" cy="2196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86" tIns="0" rIns="0" bIns="0" numCol="1" spcCol="1270" anchor="t" anchorCtr="0">
          <a:noAutofit/>
        </a:bodyPr>
        <a:lstStyle/>
        <a:p>
          <a:pPr marL="0" lvl="0" indent="0" algn="l" defTabSz="355600" rtl="0">
            <a:lnSpc>
              <a:spcPct val="90000"/>
            </a:lnSpc>
            <a:spcBef>
              <a:spcPct val="0"/>
            </a:spcBef>
            <a:spcAft>
              <a:spcPct val="35000"/>
            </a:spcAft>
            <a:buNone/>
          </a:pPr>
          <a:r>
            <a:rPr lang="en-US" sz="800" b="1" u="sng" kern="1200">
              <a:latin typeface="Century Gothic" panose="020B0502020202020204"/>
            </a:rPr>
            <a:t>LOAD DWH FROM STAGING</a:t>
          </a:r>
          <a:endParaRPr lang="en-US" sz="800" b="1" u="sng" kern="1200"/>
        </a:p>
      </dsp:txBody>
      <dsp:txXfrm>
        <a:off x="3363129" y="1566081"/>
        <a:ext cx="1213760" cy="219678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57722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55525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91298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653997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373788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187149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6/18/2024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1610862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701482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01970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80893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313439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921979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74592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6/18/2024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63006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6/18/2024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73042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6/18/2024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876748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56518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6/18/2024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379647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5.png"/><Relationship Id="rId10" Type="http://schemas.openxmlformats.org/officeDocument/2006/relationships/image" Target="../media/image33.png"/><Relationship Id="rId4" Type="http://schemas.openxmlformats.org/officeDocument/2006/relationships/image" Target="../media/image4.png"/><Relationship Id="rId9"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0.jpeg"/><Relationship Id="rId7" Type="http://schemas.openxmlformats.org/officeDocument/2006/relationships/diagramData" Target="../diagrams/data1.xm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11" Type="http://schemas.microsoft.com/office/2007/relationships/diagramDrawing" Target="../diagrams/drawing1.xml"/><Relationship Id="rId5" Type="http://schemas.openxmlformats.org/officeDocument/2006/relationships/image" Target="../media/image11.png"/><Relationship Id="rId10" Type="http://schemas.openxmlformats.org/officeDocument/2006/relationships/diagramColors" Target="../diagrams/colors1.xml"/><Relationship Id="rId4" Type="http://schemas.openxmlformats.org/officeDocument/2006/relationships/image" Target="../media/image9.jpeg"/><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l="-1000" r="-1000"/>
          </a:stretch>
        </a:blipFill>
        <a:effectLst/>
      </p:bgPr>
    </p:bg>
    <p:spTree>
      <p:nvGrpSpPr>
        <p:cNvPr id="1" name=""/>
        <p:cNvGrpSpPr/>
        <p:nvPr/>
      </p:nvGrpSpPr>
      <p:grpSpPr>
        <a:xfrm>
          <a:off x="0" y="0"/>
          <a:ext cx="0" cy="0"/>
          <a:chOff x="0" y="0"/>
          <a:chExt cx="0" cy="0"/>
        </a:xfrm>
      </p:grpSpPr>
      <p:pic>
        <p:nvPicPr>
          <p:cNvPr id="6" name="Picture 5" descr="Εικόνα που περιέχει κείμενο, λογότυπο, γραμματοσειρά, γραφικά&#10;&#10;Περιγραφή που δημιουργήθηκε αυτόματα">
            <a:extLst>
              <a:ext uri="{FF2B5EF4-FFF2-40B4-BE49-F238E27FC236}">
                <a16:creationId xmlns:a16="http://schemas.microsoft.com/office/drawing/2014/main" id="{FD375DDC-4160-55AE-10E9-DCD4D9D5D0F1}"/>
              </a:ext>
            </a:extLst>
          </p:cNvPr>
          <p:cNvPicPr>
            <a:picLocks noChangeAspect="1"/>
          </p:cNvPicPr>
          <p:nvPr/>
        </p:nvPicPr>
        <p:blipFill>
          <a:blip r:embed="rId3"/>
          <a:stretch>
            <a:fillRect/>
          </a:stretch>
        </p:blipFill>
        <p:spPr>
          <a:xfrm>
            <a:off x="124232" y="81322"/>
            <a:ext cx="2190750" cy="762000"/>
          </a:xfrm>
          <a:prstGeom prst="rect">
            <a:avLst/>
          </a:prstGeom>
        </p:spPr>
      </p:pic>
      <p:pic>
        <p:nvPicPr>
          <p:cNvPr id="7" name="Picture 6" descr="A blue and white logo&#10;&#10;Description automatically generated">
            <a:extLst>
              <a:ext uri="{FF2B5EF4-FFF2-40B4-BE49-F238E27FC236}">
                <a16:creationId xmlns:a16="http://schemas.microsoft.com/office/drawing/2014/main" id="{FCFC1927-BBD1-F3D9-D83C-3B461A3B8D2A}"/>
              </a:ext>
            </a:extLst>
          </p:cNvPr>
          <p:cNvPicPr>
            <a:picLocks noChangeAspect="1"/>
          </p:cNvPicPr>
          <p:nvPr/>
        </p:nvPicPr>
        <p:blipFill>
          <a:blip r:embed="rId4"/>
          <a:stretch>
            <a:fillRect/>
          </a:stretch>
        </p:blipFill>
        <p:spPr>
          <a:xfrm>
            <a:off x="8632315" y="6192830"/>
            <a:ext cx="3467100" cy="514350"/>
          </a:xfrm>
          <a:prstGeom prst="rect">
            <a:avLst/>
          </a:prstGeom>
        </p:spPr>
      </p:pic>
      <p:sp>
        <p:nvSpPr>
          <p:cNvPr id="17" name="TextBox 16">
            <a:extLst>
              <a:ext uri="{FF2B5EF4-FFF2-40B4-BE49-F238E27FC236}">
                <a16:creationId xmlns:a16="http://schemas.microsoft.com/office/drawing/2014/main" id="{7C4AC84A-C0B2-FDE1-2543-3B667ACD4833}"/>
              </a:ext>
            </a:extLst>
          </p:cNvPr>
          <p:cNvSpPr txBox="1"/>
          <p:nvPr/>
        </p:nvSpPr>
        <p:spPr>
          <a:xfrm>
            <a:off x="4061644" y="840481"/>
            <a:ext cx="345248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         Project 2</a:t>
            </a:r>
          </a:p>
          <a:p>
            <a:r>
              <a:rPr lang="en-US" sz="2800"/>
              <a:t>  </a:t>
            </a:r>
          </a:p>
          <a:p>
            <a:r>
              <a:rPr lang="en-US" sz="2800"/>
              <a:t>          TEAM 6 </a:t>
            </a:r>
            <a:endParaRPr lang="en-US"/>
          </a:p>
          <a:p>
            <a:endParaRPr lang="en-US" sz="2800"/>
          </a:p>
          <a:p>
            <a:endParaRPr lang="en-US" sz="2800"/>
          </a:p>
          <a:p>
            <a:endParaRPr lang="en-US" sz="2800"/>
          </a:p>
        </p:txBody>
      </p:sp>
      <p:sp>
        <p:nvSpPr>
          <p:cNvPr id="18" name="TextBox 17">
            <a:extLst>
              <a:ext uri="{FF2B5EF4-FFF2-40B4-BE49-F238E27FC236}">
                <a16:creationId xmlns:a16="http://schemas.microsoft.com/office/drawing/2014/main" id="{2175CE57-12F3-A0DA-5016-569AF41AF5AC}"/>
              </a:ext>
            </a:extLst>
          </p:cNvPr>
          <p:cNvSpPr txBox="1"/>
          <p:nvPr/>
        </p:nvSpPr>
        <p:spPr>
          <a:xfrm>
            <a:off x="4452979" y="4010992"/>
            <a:ext cx="34613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err="1"/>
              <a:t>Cataschevastica</a:t>
            </a:r>
            <a:endParaRPr lang="en-US" sz="2400"/>
          </a:p>
        </p:txBody>
      </p:sp>
      <p:sp>
        <p:nvSpPr>
          <p:cNvPr id="20" name="TextBox 19">
            <a:extLst>
              <a:ext uri="{FF2B5EF4-FFF2-40B4-BE49-F238E27FC236}">
                <a16:creationId xmlns:a16="http://schemas.microsoft.com/office/drawing/2014/main" id="{109117BD-5557-0679-18DC-0B7FCE65CE3C}"/>
              </a:ext>
            </a:extLst>
          </p:cNvPr>
          <p:cNvSpPr txBox="1"/>
          <p:nvPr/>
        </p:nvSpPr>
        <p:spPr>
          <a:xfrm>
            <a:off x="2534422" y="4714377"/>
            <a:ext cx="74587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Data Warehouse, Analytics and Visualization</a:t>
            </a:r>
          </a:p>
        </p:txBody>
      </p:sp>
      <p:pic>
        <p:nvPicPr>
          <p:cNvPr id="3" name="Picture 2" descr="A black text on a white background&#10;&#10;Description automatically generated">
            <a:extLst>
              <a:ext uri="{FF2B5EF4-FFF2-40B4-BE49-F238E27FC236}">
                <a16:creationId xmlns:a16="http://schemas.microsoft.com/office/drawing/2014/main" id="{515A82BA-2551-90A9-248C-FC3FE2997913}"/>
              </a:ext>
            </a:extLst>
          </p:cNvPr>
          <p:cNvPicPr>
            <a:picLocks noChangeAspect="1"/>
          </p:cNvPicPr>
          <p:nvPr/>
        </p:nvPicPr>
        <p:blipFill>
          <a:blip r:embed="rId5"/>
          <a:stretch>
            <a:fillRect/>
          </a:stretch>
        </p:blipFill>
        <p:spPr>
          <a:xfrm>
            <a:off x="125102" y="6196116"/>
            <a:ext cx="1749157" cy="514694"/>
          </a:xfrm>
          <a:prstGeom prst="rect">
            <a:avLst/>
          </a:prstGeom>
        </p:spPr>
      </p:pic>
    </p:spTree>
    <p:extLst>
      <p:ext uri="{BB962C8B-B14F-4D97-AF65-F5344CB8AC3E}">
        <p14:creationId xmlns:p14="http://schemas.microsoft.com/office/powerpoint/2010/main" val="3045933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3417D6BD-A538-09C6-6669-38A81C59A829}"/>
              </a:ext>
            </a:extLst>
          </p:cNvPr>
          <p:cNvSpPr>
            <a:spLocks noGrp="1"/>
          </p:cNvSpPr>
          <p:nvPr>
            <p:ph type="title"/>
          </p:nvPr>
        </p:nvSpPr>
        <p:spPr>
          <a:xfrm>
            <a:off x="1381348" y="249591"/>
            <a:ext cx="9429303" cy="644712"/>
          </a:xfrm>
        </p:spPr>
        <p:txBody>
          <a:bodyPr/>
          <a:lstStyle/>
          <a:p>
            <a:pPr algn="ctr"/>
            <a:r>
              <a:rPr lang="en-US" sz="2800" b="1">
                <a:ea typeface="+mj-lt"/>
                <a:cs typeface="+mj-lt"/>
              </a:rPr>
              <a:t>STATUS OF ORDERS</a:t>
            </a:r>
            <a:endParaRPr lang="el-GR" sz="2800" b="1"/>
          </a:p>
        </p:txBody>
      </p:sp>
      <p:grpSp>
        <p:nvGrpSpPr>
          <p:cNvPr id="10" name="Ομάδα 9">
            <a:extLst>
              <a:ext uri="{FF2B5EF4-FFF2-40B4-BE49-F238E27FC236}">
                <a16:creationId xmlns:a16="http://schemas.microsoft.com/office/drawing/2014/main" id="{0D6CE4A5-6B74-5C37-44B6-9B565158FC80}"/>
              </a:ext>
            </a:extLst>
          </p:cNvPr>
          <p:cNvGrpSpPr/>
          <p:nvPr/>
        </p:nvGrpSpPr>
        <p:grpSpPr>
          <a:xfrm>
            <a:off x="1473198" y="2171707"/>
            <a:ext cx="6706510" cy="2514586"/>
            <a:chOff x="1231688" y="2439251"/>
            <a:chExt cx="6706510" cy="2514586"/>
          </a:xfrm>
        </p:grpSpPr>
        <p:sp>
          <p:nvSpPr>
            <p:cNvPr id="6" name="Ορθογώνιο: Στρογγύλεμα γωνιών 5">
              <a:extLst>
                <a:ext uri="{FF2B5EF4-FFF2-40B4-BE49-F238E27FC236}">
                  <a16:creationId xmlns:a16="http://schemas.microsoft.com/office/drawing/2014/main" id="{A422A1E4-9EF2-3960-1642-A8C77667EC6B}"/>
                </a:ext>
              </a:extLst>
            </p:cNvPr>
            <p:cNvSpPr/>
            <p:nvPr/>
          </p:nvSpPr>
          <p:spPr>
            <a:xfrm>
              <a:off x="1231688" y="2439251"/>
              <a:ext cx="6706510" cy="2514586"/>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4" name="Εικόνα 3">
              <a:extLst>
                <a:ext uri="{FF2B5EF4-FFF2-40B4-BE49-F238E27FC236}">
                  <a16:creationId xmlns:a16="http://schemas.microsoft.com/office/drawing/2014/main" id="{A5C1FF13-8F21-9179-D903-BCC47E54D457}"/>
                </a:ext>
              </a:extLst>
            </p:cNvPr>
            <p:cNvPicPr>
              <a:picLocks noChangeAspect="1"/>
            </p:cNvPicPr>
            <p:nvPr/>
          </p:nvPicPr>
          <p:blipFill>
            <a:blip r:embed="rId2"/>
            <a:stretch>
              <a:fillRect/>
            </a:stretch>
          </p:blipFill>
          <p:spPr>
            <a:xfrm>
              <a:off x="1507254" y="2705502"/>
              <a:ext cx="6150964" cy="1994625"/>
            </a:xfrm>
            <a:prstGeom prst="rect">
              <a:avLst/>
            </a:prstGeom>
          </p:spPr>
        </p:pic>
      </p:grpSp>
      <p:grpSp>
        <p:nvGrpSpPr>
          <p:cNvPr id="13" name="Ομάδα 12">
            <a:extLst>
              <a:ext uri="{FF2B5EF4-FFF2-40B4-BE49-F238E27FC236}">
                <a16:creationId xmlns:a16="http://schemas.microsoft.com/office/drawing/2014/main" id="{6E8E770E-467E-F76E-04F3-B440A7BF8224}"/>
              </a:ext>
            </a:extLst>
          </p:cNvPr>
          <p:cNvGrpSpPr/>
          <p:nvPr/>
        </p:nvGrpSpPr>
        <p:grpSpPr>
          <a:xfrm>
            <a:off x="8455274" y="2171707"/>
            <a:ext cx="2134203" cy="2566550"/>
            <a:chOff x="7611213" y="2063027"/>
            <a:chExt cx="2134203" cy="2566550"/>
          </a:xfrm>
        </p:grpSpPr>
        <p:sp>
          <p:nvSpPr>
            <p:cNvPr id="15" name="Ορθογώνιο: Στρογγύλεμα γωνιών 14">
              <a:extLst>
                <a:ext uri="{FF2B5EF4-FFF2-40B4-BE49-F238E27FC236}">
                  <a16:creationId xmlns:a16="http://schemas.microsoft.com/office/drawing/2014/main" id="{CD2A65B2-856D-12C3-5770-314B5E1F4A75}"/>
                </a:ext>
              </a:extLst>
            </p:cNvPr>
            <p:cNvSpPr/>
            <p:nvPr/>
          </p:nvSpPr>
          <p:spPr>
            <a:xfrm>
              <a:off x="7611213" y="2063027"/>
              <a:ext cx="2134203" cy="2566550"/>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grpSp>
          <p:nvGrpSpPr>
            <p:cNvPr id="11" name="Ομάδα 10">
              <a:extLst>
                <a:ext uri="{FF2B5EF4-FFF2-40B4-BE49-F238E27FC236}">
                  <a16:creationId xmlns:a16="http://schemas.microsoft.com/office/drawing/2014/main" id="{31524B26-29C2-536B-8E88-439CC862E6D6}"/>
                </a:ext>
              </a:extLst>
            </p:cNvPr>
            <p:cNvGrpSpPr/>
            <p:nvPr/>
          </p:nvGrpSpPr>
          <p:grpSpPr>
            <a:xfrm>
              <a:off x="7763835" y="2387461"/>
              <a:ext cx="1828958" cy="1865717"/>
              <a:chOff x="7988901" y="2241880"/>
              <a:chExt cx="1828958" cy="1865717"/>
            </a:xfrm>
          </p:grpSpPr>
          <p:pic>
            <p:nvPicPr>
              <p:cNvPr id="7" name="Εικόνα 6">
                <a:extLst>
                  <a:ext uri="{FF2B5EF4-FFF2-40B4-BE49-F238E27FC236}">
                    <a16:creationId xmlns:a16="http://schemas.microsoft.com/office/drawing/2014/main" id="{76753C9B-A9EA-B0A3-4569-A62E83768487}"/>
                  </a:ext>
                </a:extLst>
              </p:cNvPr>
              <p:cNvPicPr>
                <a:picLocks noChangeAspect="1"/>
              </p:cNvPicPr>
              <p:nvPr/>
            </p:nvPicPr>
            <p:blipFill>
              <a:blip r:embed="rId3"/>
              <a:stretch>
                <a:fillRect/>
              </a:stretch>
            </p:blipFill>
            <p:spPr>
              <a:xfrm>
                <a:off x="7988901" y="2241880"/>
                <a:ext cx="1821338" cy="929721"/>
              </a:xfrm>
              <a:prstGeom prst="rect">
                <a:avLst/>
              </a:prstGeom>
            </p:spPr>
          </p:pic>
          <p:pic>
            <p:nvPicPr>
              <p:cNvPr id="9" name="Εικόνα 8">
                <a:extLst>
                  <a:ext uri="{FF2B5EF4-FFF2-40B4-BE49-F238E27FC236}">
                    <a16:creationId xmlns:a16="http://schemas.microsoft.com/office/drawing/2014/main" id="{88DEA65A-7F19-D048-E64D-6E9427F45BF8}"/>
                  </a:ext>
                </a:extLst>
              </p:cNvPr>
              <p:cNvPicPr>
                <a:picLocks noChangeAspect="1"/>
              </p:cNvPicPr>
              <p:nvPr/>
            </p:nvPicPr>
            <p:blipFill>
              <a:blip r:embed="rId4"/>
              <a:stretch>
                <a:fillRect/>
              </a:stretch>
            </p:blipFill>
            <p:spPr>
              <a:xfrm>
                <a:off x="7988901" y="3170256"/>
                <a:ext cx="1828958" cy="937341"/>
              </a:xfrm>
              <a:prstGeom prst="rect">
                <a:avLst/>
              </a:prstGeom>
            </p:spPr>
          </p:pic>
        </p:grpSp>
      </p:grpSp>
      <p:sp>
        <p:nvSpPr>
          <p:cNvPr id="5" name="Slide Number Placeholder 3">
            <a:extLst>
              <a:ext uri="{FF2B5EF4-FFF2-40B4-BE49-F238E27FC236}">
                <a16:creationId xmlns:a16="http://schemas.microsoft.com/office/drawing/2014/main" id="{90079ACA-2072-DD92-53DE-0B0BE356E96F}"/>
              </a:ext>
            </a:extLst>
          </p:cNvPr>
          <p:cNvSpPr>
            <a:spLocks noGrp="1"/>
          </p:cNvSpPr>
          <p:nvPr>
            <p:ph type="sldNum" sz="quarter" idx="12"/>
          </p:nvPr>
        </p:nvSpPr>
        <p:spPr>
          <a:xfrm>
            <a:off x="10352540" y="295729"/>
            <a:ext cx="838199" cy="767687"/>
          </a:xfrm>
        </p:spPr>
        <p:txBody>
          <a:bodyPr/>
          <a:lstStyle/>
          <a:p>
            <a:fld id="{6E91CC32-6A6B-4E2E-BBA1-6864F305DA26}" type="slidenum">
              <a:rPr lang="en-US" dirty="0"/>
              <a:t>10</a:t>
            </a:fld>
            <a:endParaRPr lang="en-US"/>
          </a:p>
        </p:txBody>
      </p:sp>
    </p:spTree>
    <p:extLst>
      <p:ext uri="{BB962C8B-B14F-4D97-AF65-F5344CB8AC3E}">
        <p14:creationId xmlns:p14="http://schemas.microsoft.com/office/powerpoint/2010/main" val="171252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3417D6BD-A538-09C6-6669-38A81C59A829}"/>
              </a:ext>
            </a:extLst>
          </p:cNvPr>
          <p:cNvSpPr>
            <a:spLocks noGrp="1"/>
          </p:cNvSpPr>
          <p:nvPr>
            <p:ph type="title"/>
          </p:nvPr>
        </p:nvSpPr>
        <p:spPr>
          <a:xfrm>
            <a:off x="1381348" y="249591"/>
            <a:ext cx="9429303" cy="644712"/>
          </a:xfrm>
        </p:spPr>
        <p:txBody>
          <a:bodyPr/>
          <a:lstStyle/>
          <a:p>
            <a:pPr algn="ctr"/>
            <a:r>
              <a:rPr lang="en-US" sz="2800" b="1">
                <a:ea typeface="+mj-lt"/>
                <a:cs typeface="+mj-lt"/>
              </a:rPr>
              <a:t>COMPLETED SALES</a:t>
            </a:r>
            <a:endParaRPr lang="el-GR" sz="2800" b="1"/>
          </a:p>
        </p:txBody>
      </p:sp>
      <p:grpSp>
        <p:nvGrpSpPr>
          <p:cNvPr id="23" name="Ομάδα 22">
            <a:extLst>
              <a:ext uri="{FF2B5EF4-FFF2-40B4-BE49-F238E27FC236}">
                <a16:creationId xmlns:a16="http://schemas.microsoft.com/office/drawing/2014/main" id="{CFD1E2FE-4F9D-98AD-FFF0-DF7696E82DF5}"/>
              </a:ext>
            </a:extLst>
          </p:cNvPr>
          <p:cNvGrpSpPr/>
          <p:nvPr/>
        </p:nvGrpSpPr>
        <p:grpSpPr>
          <a:xfrm>
            <a:off x="678779" y="1205802"/>
            <a:ext cx="4021371" cy="5144756"/>
            <a:chOff x="678779" y="1205802"/>
            <a:chExt cx="4021371" cy="5144756"/>
          </a:xfrm>
        </p:grpSpPr>
        <p:sp>
          <p:nvSpPr>
            <p:cNvPr id="18" name="Ορθογώνιο: Στρογγύλεμα γωνιών 17">
              <a:extLst>
                <a:ext uri="{FF2B5EF4-FFF2-40B4-BE49-F238E27FC236}">
                  <a16:creationId xmlns:a16="http://schemas.microsoft.com/office/drawing/2014/main" id="{3FCD8F97-69AD-907F-0102-2F9AC88541A6}"/>
                </a:ext>
              </a:extLst>
            </p:cNvPr>
            <p:cNvSpPr/>
            <p:nvPr/>
          </p:nvSpPr>
          <p:spPr>
            <a:xfrm>
              <a:off x="678779" y="1205802"/>
              <a:ext cx="4021371" cy="5144756"/>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2" name="Εικόνα 11">
              <a:extLst>
                <a:ext uri="{FF2B5EF4-FFF2-40B4-BE49-F238E27FC236}">
                  <a16:creationId xmlns:a16="http://schemas.microsoft.com/office/drawing/2014/main" id="{E46B2FA9-91C1-A8E3-D873-95AC3E22E1F9}"/>
                </a:ext>
              </a:extLst>
            </p:cNvPr>
            <p:cNvPicPr>
              <a:picLocks noChangeAspect="1"/>
            </p:cNvPicPr>
            <p:nvPr/>
          </p:nvPicPr>
          <p:blipFill>
            <a:blip r:embed="rId2"/>
            <a:stretch>
              <a:fillRect/>
            </a:stretch>
          </p:blipFill>
          <p:spPr>
            <a:xfrm>
              <a:off x="970603" y="2029548"/>
              <a:ext cx="3428439" cy="3462637"/>
            </a:xfrm>
            <a:prstGeom prst="rect">
              <a:avLst/>
            </a:prstGeom>
          </p:spPr>
        </p:pic>
      </p:grpSp>
      <p:grpSp>
        <p:nvGrpSpPr>
          <p:cNvPr id="22" name="Ομάδα 21">
            <a:extLst>
              <a:ext uri="{FF2B5EF4-FFF2-40B4-BE49-F238E27FC236}">
                <a16:creationId xmlns:a16="http://schemas.microsoft.com/office/drawing/2014/main" id="{31D93BCB-85A0-2045-92F2-A76E66C95CAF}"/>
              </a:ext>
            </a:extLst>
          </p:cNvPr>
          <p:cNvGrpSpPr/>
          <p:nvPr/>
        </p:nvGrpSpPr>
        <p:grpSpPr>
          <a:xfrm>
            <a:off x="5052131" y="1205802"/>
            <a:ext cx="5669459" cy="1635605"/>
            <a:chOff x="5052131" y="1205802"/>
            <a:chExt cx="5669459" cy="1635605"/>
          </a:xfrm>
        </p:grpSpPr>
        <p:sp>
          <p:nvSpPr>
            <p:cNvPr id="15" name="Ορθογώνιο: Στρογγύλεμα γωνιών 14">
              <a:extLst>
                <a:ext uri="{FF2B5EF4-FFF2-40B4-BE49-F238E27FC236}">
                  <a16:creationId xmlns:a16="http://schemas.microsoft.com/office/drawing/2014/main" id="{CD2A65B2-856D-12C3-5770-314B5E1F4A75}"/>
                </a:ext>
              </a:extLst>
            </p:cNvPr>
            <p:cNvSpPr/>
            <p:nvPr/>
          </p:nvSpPr>
          <p:spPr>
            <a:xfrm>
              <a:off x="5052131" y="1205802"/>
              <a:ext cx="5669459" cy="1635605"/>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4" name="Εικόνα 13">
              <a:extLst>
                <a:ext uri="{FF2B5EF4-FFF2-40B4-BE49-F238E27FC236}">
                  <a16:creationId xmlns:a16="http://schemas.microsoft.com/office/drawing/2014/main" id="{4C680E8E-9D63-06E7-603B-E9252765A6F7}"/>
                </a:ext>
              </a:extLst>
            </p:cNvPr>
            <p:cNvPicPr>
              <a:picLocks noChangeAspect="1"/>
            </p:cNvPicPr>
            <p:nvPr/>
          </p:nvPicPr>
          <p:blipFill rotWithShape="1">
            <a:blip r:embed="rId3"/>
            <a:srcRect b="29377"/>
            <a:stretch/>
          </p:blipFill>
          <p:spPr>
            <a:xfrm>
              <a:off x="5632428" y="1526888"/>
              <a:ext cx="4508863" cy="1187856"/>
            </a:xfrm>
            <a:prstGeom prst="rect">
              <a:avLst/>
            </a:prstGeom>
          </p:spPr>
        </p:pic>
      </p:grpSp>
      <p:grpSp>
        <p:nvGrpSpPr>
          <p:cNvPr id="21" name="Ομάδα 20">
            <a:extLst>
              <a:ext uri="{FF2B5EF4-FFF2-40B4-BE49-F238E27FC236}">
                <a16:creationId xmlns:a16="http://schemas.microsoft.com/office/drawing/2014/main" id="{85E172CD-2C57-4FFC-2236-64A90AF4841A}"/>
              </a:ext>
            </a:extLst>
          </p:cNvPr>
          <p:cNvGrpSpPr/>
          <p:nvPr/>
        </p:nvGrpSpPr>
        <p:grpSpPr>
          <a:xfrm>
            <a:off x="5052131" y="3172541"/>
            <a:ext cx="5669459" cy="3239204"/>
            <a:chOff x="5052131" y="3172541"/>
            <a:chExt cx="5669459" cy="3239204"/>
          </a:xfrm>
        </p:grpSpPr>
        <p:sp>
          <p:nvSpPr>
            <p:cNvPr id="6" name="Ορθογώνιο: Στρογγύλεμα γωνιών 5">
              <a:extLst>
                <a:ext uri="{FF2B5EF4-FFF2-40B4-BE49-F238E27FC236}">
                  <a16:creationId xmlns:a16="http://schemas.microsoft.com/office/drawing/2014/main" id="{A422A1E4-9EF2-3960-1642-A8C77667EC6B}"/>
                </a:ext>
              </a:extLst>
            </p:cNvPr>
            <p:cNvSpPr/>
            <p:nvPr/>
          </p:nvSpPr>
          <p:spPr>
            <a:xfrm>
              <a:off x="5052131" y="3172541"/>
              <a:ext cx="5669459" cy="3239204"/>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0" name="Εικόνα 19">
              <a:extLst>
                <a:ext uri="{FF2B5EF4-FFF2-40B4-BE49-F238E27FC236}">
                  <a16:creationId xmlns:a16="http://schemas.microsoft.com/office/drawing/2014/main" id="{18B0222F-E534-785E-C92E-0E816126FDD3}"/>
                </a:ext>
              </a:extLst>
            </p:cNvPr>
            <p:cNvPicPr>
              <a:picLocks noChangeAspect="1"/>
            </p:cNvPicPr>
            <p:nvPr/>
          </p:nvPicPr>
          <p:blipFill>
            <a:blip r:embed="rId4"/>
            <a:stretch>
              <a:fillRect/>
            </a:stretch>
          </p:blipFill>
          <p:spPr>
            <a:xfrm>
              <a:off x="5170259" y="3429000"/>
              <a:ext cx="5433199" cy="2771480"/>
            </a:xfrm>
            <a:prstGeom prst="rect">
              <a:avLst/>
            </a:prstGeom>
          </p:spPr>
        </p:pic>
      </p:grpSp>
      <p:sp>
        <p:nvSpPr>
          <p:cNvPr id="4" name="Slide Number Placeholder 3">
            <a:extLst>
              <a:ext uri="{FF2B5EF4-FFF2-40B4-BE49-F238E27FC236}">
                <a16:creationId xmlns:a16="http://schemas.microsoft.com/office/drawing/2014/main" id="{458BE9B8-2A17-F111-D998-FCF7FC8854A6}"/>
              </a:ext>
            </a:extLst>
          </p:cNvPr>
          <p:cNvSpPr>
            <a:spLocks noGrp="1"/>
          </p:cNvSpPr>
          <p:nvPr>
            <p:ph type="sldNum" sz="quarter" idx="12"/>
          </p:nvPr>
        </p:nvSpPr>
        <p:spPr>
          <a:xfrm>
            <a:off x="10352540" y="295729"/>
            <a:ext cx="838199" cy="767687"/>
          </a:xfrm>
        </p:spPr>
        <p:txBody>
          <a:bodyPr/>
          <a:lstStyle/>
          <a:p>
            <a:fld id="{6E91CC32-6A6B-4E2E-BBA1-6864F305DA26}" type="slidenum">
              <a:rPr lang="en-US" dirty="0"/>
              <a:t>11</a:t>
            </a:fld>
            <a:endParaRPr lang="en-US"/>
          </a:p>
        </p:txBody>
      </p:sp>
    </p:spTree>
    <p:extLst>
      <p:ext uri="{BB962C8B-B14F-4D97-AF65-F5344CB8AC3E}">
        <p14:creationId xmlns:p14="http://schemas.microsoft.com/office/powerpoint/2010/main" val="412735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3417D6BD-A538-09C6-6669-38A81C59A829}"/>
              </a:ext>
            </a:extLst>
          </p:cNvPr>
          <p:cNvSpPr>
            <a:spLocks noGrp="1"/>
          </p:cNvSpPr>
          <p:nvPr>
            <p:ph type="title"/>
          </p:nvPr>
        </p:nvSpPr>
        <p:spPr>
          <a:xfrm>
            <a:off x="1381348" y="249591"/>
            <a:ext cx="9429303" cy="644712"/>
          </a:xfrm>
        </p:spPr>
        <p:txBody>
          <a:bodyPr/>
          <a:lstStyle/>
          <a:p>
            <a:pPr algn="ctr"/>
            <a:r>
              <a:rPr lang="en-US" sz="2800" b="1">
                <a:ea typeface="+mj-lt"/>
                <a:cs typeface="+mj-lt"/>
              </a:rPr>
              <a:t>ORDERS REPORT</a:t>
            </a:r>
            <a:endParaRPr lang="el-GR" sz="2800" b="1"/>
          </a:p>
        </p:txBody>
      </p:sp>
      <p:grpSp>
        <p:nvGrpSpPr>
          <p:cNvPr id="2" name="Ομάδα 1">
            <a:extLst>
              <a:ext uri="{FF2B5EF4-FFF2-40B4-BE49-F238E27FC236}">
                <a16:creationId xmlns:a16="http://schemas.microsoft.com/office/drawing/2014/main" id="{C78C2928-9C2F-3746-A09F-F916F9B29E07}"/>
              </a:ext>
            </a:extLst>
          </p:cNvPr>
          <p:cNvGrpSpPr/>
          <p:nvPr/>
        </p:nvGrpSpPr>
        <p:grpSpPr>
          <a:xfrm>
            <a:off x="1732048" y="1010459"/>
            <a:ext cx="8727902" cy="514013"/>
            <a:chOff x="1732048" y="834455"/>
            <a:chExt cx="8727902" cy="514013"/>
          </a:xfrm>
        </p:grpSpPr>
        <p:sp>
          <p:nvSpPr>
            <p:cNvPr id="4" name="Ορθογώνιο: Στρογγύλεμα γωνιών 3">
              <a:extLst>
                <a:ext uri="{FF2B5EF4-FFF2-40B4-BE49-F238E27FC236}">
                  <a16:creationId xmlns:a16="http://schemas.microsoft.com/office/drawing/2014/main" id="{0C8DA269-18E6-FA33-F968-7C9E12F3E683}"/>
                </a:ext>
              </a:extLst>
            </p:cNvPr>
            <p:cNvSpPr/>
            <p:nvPr/>
          </p:nvSpPr>
          <p:spPr>
            <a:xfrm>
              <a:off x="1732048" y="834455"/>
              <a:ext cx="8727902" cy="514013"/>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7" name="Εικόνα 6">
              <a:extLst>
                <a:ext uri="{FF2B5EF4-FFF2-40B4-BE49-F238E27FC236}">
                  <a16:creationId xmlns:a16="http://schemas.microsoft.com/office/drawing/2014/main" id="{8DCB13FB-0379-6203-4009-00FB9A5C4526}"/>
                </a:ext>
              </a:extLst>
            </p:cNvPr>
            <p:cNvPicPr>
              <a:picLocks noChangeAspect="1"/>
            </p:cNvPicPr>
            <p:nvPr/>
          </p:nvPicPr>
          <p:blipFill rotWithShape="1">
            <a:blip r:embed="rId2"/>
            <a:srcRect t="-1" r="884" b="-4829"/>
            <a:stretch/>
          </p:blipFill>
          <p:spPr>
            <a:xfrm>
              <a:off x="1885033" y="894303"/>
              <a:ext cx="8421934" cy="415410"/>
            </a:xfrm>
            <a:prstGeom prst="rect">
              <a:avLst/>
            </a:prstGeom>
          </p:spPr>
        </p:pic>
      </p:grpSp>
      <p:grpSp>
        <p:nvGrpSpPr>
          <p:cNvPr id="14" name="Ομάδα 13">
            <a:extLst>
              <a:ext uri="{FF2B5EF4-FFF2-40B4-BE49-F238E27FC236}">
                <a16:creationId xmlns:a16="http://schemas.microsoft.com/office/drawing/2014/main" id="{B513AC0A-7E05-4E44-1D60-9667EA633C40}"/>
              </a:ext>
            </a:extLst>
          </p:cNvPr>
          <p:cNvGrpSpPr/>
          <p:nvPr/>
        </p:nvGrpSpPr>
        <p:grpSpPr>
          <a:xfrm>
            <a:off x="478891" y="1844145"/>
            <a:ext cx="5400000" cy="4320000"/>
            <a:chOff x="418601" y="1799972"/>
            <a:chExt cx="5400000" cy="4320000"/>
          </a:xfrm>
        </p:grpSpPr>
        <p:sp>
          <p:nvSpPr>
            <p:cNvPr id="6" name="Ορθογώνιο: Στρογγύλεμα γωνιών 5">
              <a:extLst>
                <a:ext uri="{FF2B5EF4-FFF2-40B4-BE49-F238E27FC236}">
                  <a16:creationId xmlns:a16="http://schemas.microsoft.com/office/drawing/2014/main" id="{A422A1E4-9EF2-3960-1642-A8C77667EC6B}"/>
                </a:ext>
              </a:extLst>
            </p:cNvPr>
            <p:cNvSpPr/>
            <p:nvPr/>
          </p:nvSpPr>
          <p:spPr>
            <a:xfrm>
              <a:off x="418601" y="1799972"/>
              <a:ext cx="5400000" cy="4320000"/>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9" name="Εικόνα 8">
              <a:extLst>
                <a:ext uri="{FF2B5EF4-FFF2-40B4-BE49-F238E27FC236}">
                  <a16:creationId xmlns:a16="http://schemas.microsoft.com/office/drawing/2014/main" id="{23E9473D-40AA-5CC7-70C7-F00C90536FF6}"/>
                </a:ext>
              </a:extLst>
            </p:cNvPr>
            <p:cNvPicPr>
              <a:picLocks noChangeAspect="1"/>
            </p:cNvPicPr>
            <p:nvPr/>
          </p:nvPicPr>
          <p:blipFill>
            <a:blip r:embed="rId3"/>
            <a:stretch>
              <a:fillRect/>
            </a:stretch>
          </p:blipFill>
          <p:spPr>
            <a:xfrm>
              <a:off x="778601" y="1939669"/>
              <a:ext cx="4680000" cy="4040606"/>
            </a:xfrm>
            <a:prstGeom prst="rect">
              <a:avLst/>
            </a:prstGeom>
          </p:spPr>
        </p:pic>
      </p:grpSp>
      <p:grpSp>
        <p:nvGrpSpPr>
          <p:cNvPr id="13" name="Ομάδα 12">
            <a:extLst>
              <a:ext uri="{FF2B5EF4-FFF2-40B4-BE49-F238E27FC236}">
                <a16:creationId xmlns:a16="http://schemas.microsoft.com/office/drawing/2014/main" id="{227B9BF4-E870-316C-B86C-91B0605369FD}"/>
              </a:ext>
            </a:extLst>
          </p:cNvPr>
          <p:cNvGrpSpPr/>
          <p:nvPr/>
        </p:nvGrpSpPr>
        <p:grpSpPr>
          <a:xfrm>
            <a:off x="6313109" y="1866754"/>
            <a:ext cx="5400000" cy="4320000"/>
            <a:chOff x="6130211" y="1844145"/>
            <a:chExt cx="5400000" cy="4320000"/>
          </a:xfrm>
        </p:grpSpPr>
        <p:sp>
          <p:nvSpPr>
            <p:cNvPr id="12" name="Ορθογώνιο: Στρογγύλεμα γωνιών 11">
              <a:extLst>
                <a:ext uri="{FF2B5EF4-FFF2-40B4-BE49-F238E27FC236}">
                  <a16:creationId xmlns:a16="http://schemas.microsoft.com/office/drawing/2014/main" id="{CAFAA1A1-486C-4936-F3F8-53A6C849ED57}"/>
                </a:ext>
              </a:extLst>
            </p:cNvPr>
            <p:cNvSpPr/>
            <p:nvPr/>
          </p:nvSpPr>
          <p:spPr>
            <a:xfrm>
              <a:off x="6130211" y="1844145"/>
              <a:ext cx="5400000" cy="4320000"/>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Εικόνα 10">
              <a:extLst>
                <a:ext uri="{FF2B5EF4-FFF2-40B4-BE49-F238E27FC236}">
                  <a16:creationId xmlns:a16="http://schemas.microsoft.com/office/drawing/2014/main" id="{95D68B49-7E0D-3C1D-623E-254A65EF7937}"/>
                </a:ext>
              </a:extLst>
            </p:cNvPr>
            <p:cNvPicPr>
              <a:picLocks noChangeAspect="1"/>
            </p:cNvPicPr>
            <p:nvPr/>
          </p:nvPicPr>
          <p:blipFill>
            <a:blip r:embed="rId4"/>
            <a:stretch>
              <a:fillRect/>
            </a:stretch>
          </p:blipFill>
          <p:spPr>
            <a:xfrm>
              <a:off x="6490211" y="2230712"/>
              <a:ext cx="4680000" cy="3546866"/>
            </a:xfrm>
            <a:prstGeom prst="rect">
              <a:avLst/>
            </a:prstGeom>
          </p:spPr>
        </p:pic>
      </p:grpSp>
      <p:sp>
        <p:nvSpPr>
          <p:cNvPr id="8" name="Slide Number Placeholder 3">
            <a:extLst>
              <a:ext uri="{FF2B5EF4-FFF2-40B4-BE49-F238E27FC236}">
                <a16:creationId xmlns:a16="http://schemas.microsoft.com/office/drawing/2014/main" id="{00C7E696-6C23-14EC-ABBC-B21D4E9FF314}"/>
              </a:ext>
            </a:extLst>
          </p:cNvPr>
          <p:cNvSpPr>
            <a:spLocks noGrp="1"/>
          </p:cNvSpPr>
          <p:nvPr>
            <p:ph type="sldNum" sz="quarter" idx="12"/>
          </p:nvPr>
        </p:nvSpPr>
        <p:spPr>
          <a:xfrm>
            <a:off x="10352540" y="295729"/>
            <a:ext cx="838199" cy="767687"/>
          </a:xfrm>
        </p:spPr>
        <p:txBody>
          <a:bodyPr/>
          <a:lstStyle/>
          <a:p>
            <a:fld id="{6E91CC32-6A6B-4E2E-BBA1-6864F305DA26}" type="slidenum">
              <a:rPr lang="en-US" dirty="0"/>
              <a:t>12</a:t>
            </a:fld>
            <a:endParaRPr lang="en-US"/>
          </a:p>
        </p:txBody>
      </p:sp>
    </p:spTree>
    <p:extLst>
      <p:ext uri="{BB962C8B-B14F-4D97-AF65-F5344CB8AC3E}">
        <p14:creationId xmlns:p14="http://schemas.microsoft.com/office/powerpoint/2010/main" val="3814348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Τίτλος 2">
            <a:extLst>
              <a:ext uri="{FF2B5EF4-FFF2-40B4-BE49-F238E27FC236}">
                <a16:creationId xmlns:a16="http://schemas.microsoft.com/office/drawing/2014/main" id="{3417D6BD-A538-09C6-6669-38A81C59A829}"/>
              </a:ext>
            </a:extLst>
          </p:cNvPr>
          <p:cNvSpPr>
            <a:spLocks noGrp="1"/>
          </p:cNvSpPr>
          <p:nvPr>
            <p:ph type="title"/>
          </p:nvPr>
        </p:nvSpPr>
        <p:spPr>
          <a:xfrm>
            <a:off x="1381348" y="249591"/>
            <a:ext cx="9429303" cy="644712"/>
          </a:xfrm>
        </p:spPr>
        <p:txBody>
          <a:bodyPr/>
          <a:lstStyle/>
          <a:p>
            <a:pPr algn="ctr"/>
            <a:r>
              <a:rPr lang="en-US" sz="2800" b="1">
                <a:ea typeface="+mj-lt"/>
                <a:cs typeface="+mj-lt"/>
              </a:rPr>
              <a:t>MOST POPULAR PRODUCTS &amp; MATERIALS</a:t>
            </a:r>
            <a:endParaRPr lang="el-GR" sz="2800" b="1"/>
          </a:p>
        </p:txBody>
      </p:sp>
      <p:grpSp>
        <p:nvGrpSpPr>
          <p:cNvPr id="15" name="Ομάδα 14">
            <a:extLst>
              <a:ext uri="{FF2B5EF4-FFF2-40B4-BE49-F238E27FC236}">
                <a16:creationId xmlns:a16="http://schemas.microsoft.com/office/drawing/2014/main" id="{76B5C7A3-098B-3CFE-7FB4-FB58926FA520}"/>
              </a:ext>
            </a:extLst>
          </p:cNvPr>
          <p:cNvGrpSpPr/>
          <p:nvPr/>
        </p:nvGrpSpPr>
        <p:grpSpPr>
          <a:xfrm>
            <a:off x="6231450" y="1539015"/>
            <a:ext cx="5294010" cy="2304000"/>
            <a:chOff x="5708935" y="1574508"/>
            <a:chExt cx="5294010" cy="2304000"/>
          </a:xfrm>
        </p:grpSpPr>
        <p:sp>
          <p:nvSpPr>
            <p:cNvPr id="7" name="Ορθογώνιο: Στρογγύλεμα γωνιών 6">
              <a:extLst>
                <a:ext uri="{FF2B5EF4-FFF2-40B4-BE49-F238E27FC236}">
                  <a16:creationId xmlns:a16="http://schemas.microsoft.com/office/drawing/2014/main" id="{FEAFDB5A-8D70-F754-F4B9-BF61B63F1DAE}"/>
                </a:ext>
              </a:extLst>
            </p:cNvPr>
            <p:cNvSpPr/>
            <p:nvPr/>
          </p:nvSpPr>
          <p:spPr>
            <a:xfrm>
              <a:off x="5708935" y="1574508"/>
              <a:ext cx="5294010" cy="2304000"/>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1" name="Εικόνα 10">
              <a:extLst>
                <a:ext uri="{FF2B5EF4-FFF2-40B4-BE49-F238E27FC236}">
                  <a16:creationId xmlns:a16="http://schemas.microsoft.com/office/drawing/2014/main" id="{7D81A766-634C-764D-AF1B-402DCF59098B}"/>
                </a:ext>
              </a:extLst>
            </p:cNvPr>
            <p:cNvPicPr>
              <a:picLocks noChangeAspect="1"/>
            </p:cNvPicPr>
            <p:nvPr/>
          </p:nvPicPr>
          <p:blipFill>
            <a:blip r:embed="rId2"/>
            <a:stretch>
              <a:fillRect/>
            </a:stretch>
          </p:blipFill>
          <p:spPr>
            <a:xfrm>
              <a:off x="6094075" y="1707427"/>
              <a:ext cx="4532011" cy="2038162"/>
            </a:xfrm>
            <a:prstGeom prst="rect">
              <a:avLst/>
            </a:prstGeom>
          </p:spPr>
        </p:pic>
      </p:grpSp>
      <p:grpSp>
        <p:nvGrpSpPr>
          <p:cNvPr id="14" name="Ομάδα 13">
            <a:extLst>
              <a:ext uri="{FF2B5EF4-FFF2-40B4-BE49-F238E27FC236}">
                <a16:creationId xmlns:a16="http://schemas.microsoft.com/office/drawing/2014/main" id="{9517ED85-D34B-C3A8-DBC0-EB4E47ED8731}"/>
              </a:ext>
            </a:extLst>
          </p:cNvPr>
          <p:cNvGrpSpPr/>
          <p:nvPr/>
        </p:nvGrpSpPr>
        <p:grpSpPr>
          <a:xfrm>
            <a:off x="6231450" y="4147125"/>
            <a:ext cx="5294009" cy="2304000"/>
            <a:chOff x="5708935" y="4079292"/>
            <a:chExt cx="5294009" cy="2304000"/>
          </a:xfrm>
        </p:grpSpPr>
        <p:sp>
          <p:nvSpPr>
            <p:cNvPr id="9" name="Ορθογώνιο: Στρογγύλεμα γωνιών 8">
              <a:extLst>
                <a:ext uri="{FF2B5EF4-FFF2-40B4-BE49-F238E27FC236}">
                  <a16:creationId xmlns:a16="http://schemas.microsoft.com/office/drawing/2014/main" id="{97B36CA8-15F2-3D98-7691-AD1470CFEC2D}"/>
                </a:ext>
              </a:extLst>
            </p:cNvPr>
            <p:cNvSpPr/>
            <p:nvPr/>
          </p:nvSpPr>
          <p:spPr>
            <a:xfrm>
              <a:off x="5708935" y="4079292"/>
              <a:ext cx="5294009" cy="2304000"/>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3" name="Εικόνα 12">
              <a:extLst>
                <a:ext uri="{FF2B5EF4-FFF2-40B4-BE49-F238E27FC236}">
                  <a16:creationId xmlns:a16="http://schemas.microsoft.com/office/drawing/2014/main" id="{A63E6169-7C19-0432-EAB4-CA5F090969B1}"/>
                </a:ext>
              </a:extLst>
            </p:cNvPr>
            <p:cNvPicPr>
              <a:picLocks noChangeAspect="1"/>
            </p:cNvPicPr>
            <p:nvPr/>
          </p:nvPicPr>
          <p:blipFill>
            <a:blip r:embed="rId3"/>
            <a:stretch>
              <a:fillRect/>
            </a:stretch>
          </p:blipFill>
          <p:spPr>
            <a:xfrm>
              <a:off x="6094075" y="4212211"/>
              <a:ext cx="4523727" cy="2038162"/>
            </a:xfrm>
            <a:prstGeom prst="rect">
              <a:avLst/>
            </a:prstGeom>
          </p:spPr>
        </p:pic>
      </p:grpSp>
      <p:grpSp>
        <p:nvGrpSpPr>
          <p:cNvPr id="16" name="Ομάδα 15">
            <a:extLst>
              <a:ext uri="{FF2B5EF4-FFF2-40B4-BE49-F238E27FC236}">
                <a16:creationId xmlns:a16="http://schemas.microsoft.com/office/drawing/2014/main" id="{597A7908-6C4B-DD5A-3840-7C94DC11F39A}"/>
              </a:ext>
            </a:extLst>
          </p:cNvPr>
          <p:cNvGrpSpPr/>
          <p:nvPr/>
        </p:nvGrpSpPr>
        <p:grpSpPr>
          <a:xfrm>
            <a:off x="798142" y="1539015"/>
            <a:ext cx="5056449" cy="4912110"/>
            <a:chOff x="345966" y="1416818"/>
            <a:chExt cx="5056449" cy="4912110"/>
          </a:xfrm>
        </p:grpSpPr>
        <p:sp>
          <p:nvSpPr>
            <p:cNvPr id="6" name="Ορθογώνιο: Στρογγύλεμα γωνιών 5">
              <a:extLst>
                <a:ext uri="{FF2B5EF4-FFF2-40B4-BE49-F238E27FC236}">
                  <a16:creationId xmlns:a16="http://schemas.microsoft.com/office/drawing/2014/main" id="{A422A1E4-9EF2-3960-1642-A8C77667EC6B}"/>
                </a:ext>
              </a:extLst>
            </p:cNvPr>
            <p:cNvSpPr/>
            <p:nvPr/>
          </p:nvSpPr>
          <p:spPr>
            <a:xfrm>
              <a:off x="345966" y="1416818"/>
              <a:ext cx="5056449" cy="4912110"/>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4" name="Εικόνα 3">
              <a:extLst>
                <a:ext uri="{FF2B5EF4-FFF2-40B4-BE49-F238E27FC236}">
                  <a16:creationId xmlns:a16="http://schemas.microsoft.com/office/drawing/2014/main" id="{8F614B65-5032-2FF9-CC67-884FBD93A342}"/>
                </a:ext>
              </a:extLst>
            </p:cNvPr>
            <p:cNvPicPr>
              <a:picLocks noChangeAspect="1"/>
            </p:cNvPicPr>
            <p:nvPr/>
          </p:nvPicPr>
          <p:blipFill>
            <a:blip r:embed="rId4"/>
            <a:stretch>
              <a:fillRect/>
            </a:stretch>
          </p:blipFill>
          <p:spPr>
            <a:xfrm>
              <a:off x="494312" y="1549737"/>
              <a:ext cx="4759756" cy="4550152"/>
            </a:xfrm>
            <a:prstGeom prst="rect">
              <a:avLst/>
            </a:prstGeom>
          </p:spPr>
        </p:pic>
      </p:grpSp>
      <p:grpSp>
        <p:nvGrpSpPr>
          <p:cNvPr id="22" name="Ομάδα 21">
            <a:extLst>
              <a:ext uri="{FF2B5EF4-FFF2-40B4-BE49-F238E27FC236}">
                <a16:creationId xmlns:a16="http://schemas.microsoft.com/office/drawing/2014/main" id="{9C8DB0B8-DDAC-5ABB-7D7A-EC15758C08AB}"/>
              </a:ext>
            </a:extLst>
          </p:cNvPr>
          <p:cNvGrpSpPr/>
          <p:nvPr/>
        </p:nvGrpSpPr>
        <p:grpSpPr>
          <a:xfrm>
            <a:off x="1732048" y="834455"/>
            <a:ext cx="8727902" cy="514013"/>
            <a:chOff x="1732048" y="834455"/>
            <a:chExt cx="8727902" cy="514013"/>
          </a:xfrm>
        </p:grpSpPr>
        <p:sp>
          <p:nvSpPr>
            <p:cNvPr id="20" name="Ορθογώνιο: Στρογγύλεμα γωνιών 19">
              <a:extLst>
                <a:ext uri="{FF2B5EF4-FFF2-40B4-BE49-F238E27FC236}">
                  <a16:creationId xmlns:a16="http://schemas.microsoft.com/office/drawing/2014/main" id="{25CB81DD-F544-F1FF-8325-A140E26A7F66}"/>
                </a:ext>
              </a:extLst>
            </p:cNvPr>
            <p:cNvSpPr/>
            <p:nvPr/>
          </p:nvSpPr>
          <p:spPr>
            <a:xfrm>
              <a:off x="1732048" y="834455"/>
              <a:ext cx="8727902" cy="514013"/>
            </a:xfrm>
            <a:prstGeom prst="roundRect">
              <a:avLst>
                <a:gd name="adj" fmla="val 5201"/>
              </a:avLst>
            </a:prstGeom>
            <a:solidFill>
              <a:srgbClr val="333333"/>
            </a:solidFill>
            <a:ln>
              <a:gradFill>
                <a:gsLst>
                  <a:gs pos="0">
                    <a:schemeClr val="accent1">
                      <a:lumMod val="5000"/>
                      <a:lumOff val="95000"/>
                    </a:schemeClr>
                  </a:gs>
                  <a:gs pos="65000">
                    <a:srgbClr val="333333"/>
                  </a:gs>
                </a:gsLst>
                <a:lin ang="138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8" name="Εικόνα 17">
              <a:extLst>
                <a:ext uri="{FF2B5EF4-FFF2-40B4-BE49-F238E27FC236}">
                  <a16:creationId xmlns:a16="http://schemas.microsoft.com/office/drawing/2014/main" id="{AA447923-E746-D601-C8B7-1610E4E113DE}"/>
                </a:ext>
              </a:extLst>
            </p:cNvPr>
            <p:cNvPicPr>
              <a:picLocks noChangeAspect="1"/>
            </p:cNvPicPr>
            <p:nvPr/>
          </p:nvPicPr>
          <p:blipFill rotWithShape="1">
            <a:blip r:embed="rId5"/>
            <a:srcRect t="-1" r="884" b="-4829"/>
            <a:stretch/>
          </p:blipFill>
          <p:spPr>
            <a:xfrm>
              <a:off x="1885033" y="894303"/>
              <a:ext cx="8421934" cy="415410"/>
            </a:xfrm>
            <a:prstGeom prst="rect">
              <a:avLst/>
            </a:prstGeom>
          </p:spPr>
        </p:pic>
      </p:grpSp>
      <p:sp>
        <p:nvSpPr>
          <p:cNvPr id="5" name="Slide Number Placeholder 3">
            <a:extLst>
              <a:ext uri="{FF2B5EF4-FFF2-40B4-BE49-F238E27FC236}">
                <a16:creationId xmlns:a16="http://schemas.microsoft.com/office/drawing/2014/main" id="{FBD85DCD-24DD-5DEB-6C3C-E3E5B1B44CDF}"/>
              </a:ext>
            </a:extLst>
          </p:cNvPr>
          <p:cNvSpPr>
            <a:spLocks noGrp="1"/>
          </p:cNvSpPr>
          <p:nvPr>
            <p:ph type="sldNum" sz="quarter" idx="12"/>
          </p:nvPr>
        </p:nvSpPr>
        <p:spPr>
          <a:xfrm>
            <a:off x="10352540" y="295729"/>
            <a:ext cx="838199" cy="767687"/>
          </a:xfrm>
        </p:spPr>
        <p:txBody>
          <a:bodyPr/>
          <a:lstStyle/>
          <a:p>
            <a:fld id="{6E91CC32-6A6B-4E2E-BBA1-6864F305DA26}" type="slidenum">
              <a:rPr lang="en-US" dirty="0"/>
              <a:t>13</a:t>
            </a:fld>
            <a:endParaRPr lang="en-US"/>
          </a:p>
        </p:txBody>
      </p:sp>
    </p:spTree>
    <p:extLst>
      <p:ext uri="{BB962C8B-B14F-4D97-AF65-F5344CB8AC3E}">
        <p14:creationId xmlns:p14="http://schemas.microsoft.com/office/powerpoint/2010/main" val="252181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 name="Picture 2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 name="Oval 2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2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9" name="Rectangle 2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12012F58-6C6F-5855-C4E4-4769C0890AFB}"/>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6E91CC32-6A6B-4E2E-BBA1-6864F305DA26}" type="slidenum">
              <a:rPr lang="en-US">
                <a:solidFill>
                  <a:srgbClr val="FFFFFF"/>
                </a:solidFill>
              </a:rPr>
              <a:pPr>
                <a:spcAft>
                  <a:spcPts val="600"/>
                </a:spcAft>
              </a:pPr>
              <a:t>14</a:t>
            </a:fld>
            <a:endParaRPr lang="en-US">
              <a:solidFill>
                <a:srgbClr val="FFFFFF"/>
              </a:solidFill>
            </a:endParaRPr>
          </a:p>
        </p:txBody>
      </p:sp>
      <p:sp>
        <p:nvSpPr>
          <p:cNvPr id="3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8" name="Picture 7" descr="A diagram of a process flow&#10;&#10;Description automatically generated">
            <a:extLst>
              <a:ext uri="{FF2B5EF4-FFF2-40B4-BE49-F238E27FC236}">
                <a16:creationId xmlns:a16="http://schemas.microsoft.com/office/drawing/2014/main" id="{6716CDD3-69A4-5C37-0CB0-78EE9EDEC51A}"/>
              </a:ext>
            </a:extLst>
          </p:cNvPr>
          <p:cNvPicPr>
            <a:picLocks noChangeAspect="1"/>
          </p:cNvPicPr>
          <p:nvPr/>
        </p:nvPicPr>
        <p:blipFill>
          <a:blip r:embed="rId6"/>
          <a:stretch>
            <a:fillRect/>
          </a:stretch>
        </p:blipFill>
        <p:spPr>
          <a:xfrm>
            <a:off x="7353089" y="1572530"/>
            <a:ext cx="4491253" cy="24897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7" name="Freeform: Shape 3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F87C11-9FE0-2984-24B4-550F891D12AF}"/>
              </a:ext>
            </a:extLst>
          </p:cNvPr>
          <p:cNvSpPr txBox="1"/>
          <p:nvPr/>
        </p:nvSpPr>
        <p:spPr>
          <a:xfrm>
            <a:off x="636916" y="4854346"/>
            <a:ext cx="9149350" cy="86802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457200">
              <a:spcBef>
                <a:spcPct val="0"/>
              </a:spcBef>
              <a:spcAft>
                <a:spcPts val="600"/>
              </a:spcAft>
            </a:pPr>
            <a:r>
              <a:rPr lang="en-US" sz="4800" b="0" i="0" kern="1200">
                <a:solidFill>
                  <a:srgbClr val="EBEBEB"/>
                </a:solidFill>
                <a:latin typeface="+mj-lt"/>
                <a:ea typeface="+mj-ea"/>
                <a:cs typeface="+mj-cs"/>
              </a:rPr>
              <a:t>CLOUD SOLUTION</a:t>
            </a:r>
          </a:p>
        </p:txBody>
      </p:sp>
      <p:sp>
        <p:nvSpPr>
          <p:cNvPr id="2" name="Date Placeholder 1">
            <a:extLst>
              <a:ext uri="{FF2B5EF4-FFF2-40B4-BE49-F238E27FC236}">
                <a16:creationId xmlns:a16="http://schemas.microsoft.com/office/drawing/2014/main" id="{513A41E5-33F8-7261-5DF4-FC0512058C44}"/>
              </a:ext>
            </a:extLst>
          </p:cNvPr>
          <p:cNvSpPr>
            <a:spLocks noGrp="1"/>
          </p:cNvSpPr>
          <p:nvPr>
            <p:ph type="dt" sz="half" idx="10"/>
          </p:nvPr>
        </p:nvSpPr>
        <p:spPr>
          <a:xfrm rot="5400000">
            <a:off x="9330138" y="2616201"/>
            <a:ext cx="2641600" cy="304799"/>
          </a:xfrm>
        </p:spPr>
        <p:txBody>
          <a:bodyPr vert="horz" lIns="91440" tIns="45720" rIns="91440" bIns="45720" rtlCol="0" anchor="t">
            <a:normAutofit/>
          </a:bodyPr>
          <a:lstStyle/>
          <a:p>
            <a:pPr>
              <a:spcAft>
                <a:spcPts val="600"/>
              </a:spcAft>
            </a:pPr>
            <a:fld id="{86C880C6-B03C-4BED-A7DD-1274496864F2}" type="datetime1">
              <a:rPr lang="en-US">
                <a:solidFill>
                  <a:schemeClr val="tx1">
                    <a:alpha val="60000"/>
                  </a:schemeClr>
                </a:solidFill>
              </a:rPr>
              <a:pPr>
                <a:spcAft>
                  <a:spcPts val="600"/>
                </a:spcAft>
              </a:pPr>
              <a:t>6/18/2024</a:t>
            </a:fld>
            <a:endParaRPr lang="en-US">
              <a:solidFill>
                <a:schemeClr val="tx1">
                  <a:alpha val="60000"/>
                </a:schemeClr>
              </a:solidFill>
            </a:endParaRPr>
          </a:p>
        </p:txBody>
      </p:sp>
      <p:pic>
        <p:nvPicPr>
          <p:cNvPr id="10" name="Picture 9" descr="A blue and white logo&#10;&#10;Description automatically generated">
            <a:extLst>
              <a:ext uri="{FF2B5EF4-FFF2-40B4-BE49-F238E27FC236}">
                <a16:creationId xmlns:a16="http://schemas.microsoft.com/office/drawing/2014/main" id="{D653F9C1-B530-B242-7D7C-9C87FDB148E9}"/>
              </a:ext>
            </a:extLst>
          </p:cNvPr>
          <p:cNvPicPr>
            <a:picLocks noChangeAspect="1"/>
          </p:cNvPicPr>
          <p:nvPr/>
        </p:nvPicPr>
        <p:blipFill>
          <a:blip r:embed="rId7"/>
          <a:stretch>
            <a:fillRect/>
          </a:stretch>
        </p:blipFill>
        <p:spPr>
          <a:xfrm>
            <a:off x="234797" y="188088"/>
            <a:ext cx="1461801" cy="214370"/>
          </a:xfrm>
          <a:prstGeom prst="rect">
            <a:avLst/>
          </a:prstGeom>
        </p:spPr>
      </p:pic>
      <p:pic>
        <p:nvPicPr>
          <p:cNvPr id="12" name="Picture 11" descr="Εικόνα που περιέχει κείμενο, λογότυπο, γραμματοσειρά, γραφικά&#10;&#10;Περιγραφή που δημιουργήθηκε αυτόματα">
            <a:extLst>
              <a:ext uri="{FF2B5EF4-FFF2-40B4-BE49-F238E27FC236}">
                <a16:creationId xmlns:a16="http://schemas.microsoft.com/office/drawing/2014/main" id="{CD479CA6-4E72-92A3-5909-A9E246072429}"/>
              </a:ext>
            </a:extLst>
          </p:cNvPr>
          <p:cNvPicPr>
            <a:picLocks noChangeAspect="1"/>
          </p:cNvPicPr>
          <p:nvPr/>
        </p:nvPicPr>
        <p:blipFill>
          <a:blip r:embed="rId8"/>
          <a:stretch>
            <a:fillRect/>
          </a:stretch>
        </p:blipFill>
        <p:spPr>
          <a:xfrm>
            <a:off x="230818" y="778784"/>
            <a:ext cx="954796" cy="331425"/>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CE38DFB7-D859-5E64-6D79-1F45E3DA5F28}"/>
              </a:ext>
            </a:extLst>
          </p:cNvPr>
          <p:cNvPicPr>
            <a:picLocks noChangeAspect="1"/>
          </p:cNvPicPr>
          <p:nvPr/>
        </p:nvPicPr>
        <p:blipFill>
          <a:blip r:embed="rId9"/>
          <a:stretch>
            <a:fillRect/>
          </a:stretch>
        </p:blipFill>
        <p:spPr>
          <a:xfrm>
            <a:off x="235271" y="421441"/>
            <a:ext cx="1033061" cy="331080"/>
          </a:xfrm>
          <a:prstGeom prst="rect">
            <a:avLst/>
          </a:prstGeom>
        </p:spPr>
      </p:pic>
      <p:pic>
        <p:nvPicPr>
          <p:cNvPr id="13" name="Picture 12" descr="A diagram of data processing&#10;&#10;Description automatically generated">
            <a:extLst>
              <a:ext uri="{FF2B5EF4-FFF2-40B4-BE49-F238E27FC236}">
                <a16:creationId xmlns:a16="http://schemas.microsoft.com/office/drawing/2014/main" id="{5BEC9F21-8E7B-4AF2-577B-50A23A64335A}"/>
              </a:ext>
            </a:extLst>
          </p:cNvPr>
          <p:cNvPicPr>
            <a:picLocks noChangeAspect="1"/>
          </p:cNvPicPr>
          <p:nvPr/>
        </p:nvPicPr>
        <p:blipFill>
          <a:blip r:embed="rId10"/>
          <a:stretch>
            <a:fillRect/>
          </a:stretch>
        </p:blipFill>
        <p:spPr>
          <a:xfrm>
            <a:off x="233613" y="1227472"/>
            <a:ext cx="7192879" cy="2638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0909318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person sitting at a desk with a mug and a ball of colorful rubber balls&#10;&#10;Description automatically generated">
            <a:extLst>
              <a:ext uri="{FF2B5EF4-FFF2-40B4-BE49-F238E27FC236}">
                <a16:creationId xmlns:a16="http://schemas.microsoft.com/office/drawing/2014/main" id="{7B1EE030-1565-1039-D4CF-3C1B40816826}"/>
              </a:ext>
            </a:extLst>
          </p:cNvPr>
          <p:cNvPicPr>
            <a:picLocks noChangeAspect="1"/>
          </p:cNvPicPr>
          <p:nvPr/>
        </p:nvPicPr>
        <p:blipFill rotWithShape="1">
          <a:blip r:embed="rId7">
            <a:duotone>
              <a:prstClr val="black"/>
              <a:schemeClr val="accent5">
                <a:tint val="45000"/>
                <a:satMod val="400000"/>
              </a:schemeClr>
            </a:duotone>
            <a:alphaModFix amt="25000"/>
          </a:blip>
          <a:srcRect t="19322" r="9091" b="25246"/>
          <a:stretch/>
        </p:blipFill>
        <p:spPr>
          <a:xfrm>
            <a:off x="20" y="10"/>
            <a:ext cx="12191980" cy="6857990"/>
          </a:xfrm>
          <a:prstGeom prst="rect">
            <a:avLst/>
          </a:prstGeom>
        </p:spPr>
      </p:pic>
      <p:sp>
        <p:nvSpPr>
          <p:cNvPr id="3" name="Τίτλος 2">
            <a:extLst>
              <a:ext uri="{FF2B5EF4-FFF2-40B4-BE49-F238E27FC236}">
                <a16:creationId xmlns:a16="http://schemas.microsoft.com/office/drawing/2014/main" id="{3417D6BD-A538-09C6-6669-38A81C59A829}"/>
              </a:ext>
            </a:extLst>
          </p:cNvPr>
          <p:cNvSpPr>
            <a:spLocks noGrp="1"/>
          </p:cNvSpPr>
          <p:nvPr>
            <p:ph type="title"/>
          </p:nvPr>
        </p:nvSpPr>
        <p:spPr>
          <a:xfrm>
            <a:off x="2736682" y="3087254"/>
            <a:ext cx="7290112" cy="1459219"/>
          </a:xfrm>
        </p:spPr>
        <p:txBody>
          <a:bodyPr vert="horz" lIns="91440" tIns="45720" rIns="91440" bIns="45720" rtlCol="0" anchor="b">
            <a:normAutofit/>
          </a:bodyPr>
          <a:lstStyle/>
          <a:p>
            <a:pPr algn="ctr"/>
            <a:r>
              <a:rPr lang="en-US" sz="4000"/>
              <a:t>ΕΥΧΑΡΙΣΤΟΥΜΕ ΓΙΑ ΤΗΝ ΠΡΟΣΟΧΗ ΣΑΣ</a:t>
            </a:r>
            <a:endParaRPr lang="en-US"/>
          </a:p>
        </p:txBody>
      </p:sp>
      <p:sp>
        <p:nvSpPr>
          <p:cNvPr id="22" name="Rectangle 2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3E80DB32-ED98-F72F-52BF-7AEDF155A014}"/>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6E91CC32-6A6B-4E2E-BBA1-6864F305DA26}" type="slidenum">
              <a:rPr lang="en-US" dirty="0"/>
              <a:pPr>
                <a:spcAft>
                  <a:spcPts val="600"/>
                </a:spcAft>
              </a:pPr>
              <a:t>15</a:t>
            </a:fld>
            <a:endParaRPr lang="en-US"/>
          </a:p>
        </p:txBody>
      </p:sp>
    </p:spTree>
    <p:extLst>
      <p:ext uri="{BB962C8B-B14F-4D97-AF65-F5344CB8AC3E}">
        <p14:creationId xmlns:p14="http://schemas.microsoft.com/office/powerpoint/2010/main" val="765244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A41E5-33F8-7261-5DF4-FC0512058C44}"/>
              </a:ext>
            </a:extLst>
          </p:cNvPr>
          <p:cNvSpPr>
            <a:spLocks noGrp="1"/>
          </p:cNvSpPr>
          <p:nvPr>
            <p:ph type="dt" sz="half" idx="10"/>
          </p:nvPr>
        </p:nvSpPr>
        <p:spPr/>
        <p:txBody>
          <a:bodyPr/>
          <a:lstStyle/>
          <a:p>
            <a:fld id="{86C880C6-B03C-4BED-A7DD-1274496864F2}" type="datetime1">
              <a:t>6/18/2024</a:t>
            </a:fld>
            <a:endParaRPr lang="en-US"/>
          </a:p>
        </p:txBody>
      </p:sp>
      <p:sp>
        <p:nvSpPr>
          <p:cNvPr id="4" name="Slide Number Placeholder 3">
            <a:extLst>
              <a:ext uri="{FF2B5EF4-FFF2-40B4-BE49-F238E27FC236}">
                <a16:creationId xmlns:a16="http://schemas.microsoft.com/office/drawing/2014/main" id="{12012F58-6C6F-5855-C4E4-4769C0890AFB}"/>
              </a:ext>
            </a:extLst>
          </p:cNvPr>
          <p:cNvSpPr>
            <a:spLocks noGrp="1"/>
          </p:cNvSpPr>
          <p:nvPr>
            <p:ph type="sldNum" sz="quarter" idx="12"/>
          </p:nvPr>
        </p:nvSpPr>
        <p:spPr/>
        <p:txBody>
          <a:bodyPr/>
          <a:lstStyle/>
          <a:p>
            <a:fld id="{6E91CC32-6A6B-4E2E-BBA1-6864F305DA26}" type="slidenum">
              <a:rPr lang="en-US" dirty="0"/>
              <a:t>2</a:t>
            </a:fld>
            <a:endParaRPr lang="en-US"/>
          </a:p>
        </p:txBody>
      </p:sp>
      <p:pic>
        <p:nvPicPr>
          <p:cNvPr id="5" name="Picture 4" descr="A blue and white logo&#10;&#10;Description automatically generated">
            <a:extLst>
              <a:ext uri="{FF2B5EF4-FFF2-40B4-BE49-F238E27FC236}">
                <a16:creationId xmlns:a16="http://schemas.microsoft.com/office/drawing/2014/main" id="{48AB06B7-F584-D1B0-9344-F56A6E6A598C}"/>
              </a:ext>
            </a:extLst>
          </p:cNvPr>
          <p:cNvPicPr>
            <a:picLocks noChangeAspect="1"/>
          </p:cNvPicPr>
          <p:nvPr/>
        </p:nvPicPr>
        <p:blipFill>
          <a:blip r:embed="rId2"/>
          <a:stretch>
            <a:fillRect/>
          </a:stretch>
        </p:blipFill>
        <p:spPr>
          <a:xfrm>
            <a:off x="234797" y="188088"/>
            <a:ext cx="1461801" cy="214370"/>
          </a:xfrm>
          <a:prstGeom prst="rect">
            <a:avLst/>
          </a:prstGeom>
        </p:spPr>
      </p:pic>
      <p:pic>
        <p:nvPicPr>
          <p:cNvPr id="6" name="Picture 5" descr="Εικόνα που περιέχει κείμενο, λογότυπο, γραμματοσειρά, γραφικά&#10;&#10;Περιγραφή που δημιουργήθηκε αυτόματα">
            <a:extLst>
              <a:ext uri="{FF2B5EF4-FFF2-40B4-BE49-F238E27FC236}">
                <a16:creationId xmlns:a16="http://schemas.microsoft.com/office/drawing/2014/main" id="{5741CBDB-9A4C-21AF-8691-4DF9EEC3031E}"/>
              </a:ext>
            </a:extLst>
          </p:cNvPr>
          <p:cNvPicPr>
            <a:picLocks noChangeAspect="1"/>
          </p:cNvPicPr>
          <p:nvPr/>
        </p:nvPicPr>
        <p:blipFill>
          <a:blip r:embed="rId3"/>
          <a:stretch>
            <a:fillRect/>
          </a:stretch>
        </p:blipFill>
        <p:spPr>
          <a:xfrm>
            <a:off x="230818" y="778784"/>
            <a:ext cx="954796" cy="331425"/>
          </a:xfrm>
          <a:prstGeom prst="rect">
            <a:avLst/>
          </a:prstGeom>
        </p:spPr>
      </p:pic>
      <p:pic>
        <p:nvPicPr>
          <p:cNvPr id="7" name="Picture 6" descr="A black text on a white background&#10;&#10;Description automatically generated">
            <a:extLst>
              <a:ext uri="{FF2B5EF4-FFF2-40B4-BE49-F238E27FC236}">
                <a16:creationId xmlns:a16="http://schemas.microsoft.com/office/drawing/2014/main" id="{9928082A-407F-E4E6-0A2E-066D9FFADA7A}"/>
              </a:ext>
            </a:extLst>
          </p:cNvPr>
          <p:cNvPicPr>
            <a:picLocks noChangeAspect="1"/>
          </p:cNvPicPr>
          <p:nvPr/>
        </p:nvPicPr>
        <p:blipFill>
          <a:blip r:embed="rId4"/>
          <a:stretch>
            <a:fillRect/>
          </a:stretch>
        </p:blipFill>
        <p:spPr>
          <a:xfrm>
            <a:off x="235271" y="421441"/>
            <a:ext cx="1033061" cy="331080"/>
          </a:xfrm>
          <a:prstGeom prst="rect">
            <a:avLst/>
          </a:prstGeom>
        </p:spPr>
      </p:pic>
      <p:sp>
        <p:nvSpPr>
          <p:cNvPr id="3" name="TextBox 2">
            <a:extLst>
              <a:ext uri="{FF2B5EF4-FFF2-40B4-BE49-F238E27FC236}">
                <a16:creationId xmlns:a16="http://schemas.microsoft.com/office/drawing/2014/main" id="{85C79BE7-4D47-941D-DFE0-FD847EE6547F}"/>
              </a:ext>
            </a:extLst>
          </p:cNvPr>
          <p:cNvSpPr txBox="1"/>
          <p:nvPr/>
        </p:nvSpPr>
        <p:spPr>
          <a:xfrm>
            <a:off x="2705775" y="421951"/>
            <a:ext cx="61539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FROM OLTP TO DATA WAREHOUSE</a:t>
            </a:r>
            <a:endParaRPr lang="en-US"/>
          </a:p>
        </p:txBody>
      </p:sp>
      <p:pic>
        <p:nvPicPr>
          <p:cNvPr id="9" name="Picture 8" descr="A diagram of a product&#10;&#10;Description automatically generated">
            <a:extLst>
              <a:ext uri="{FF2B5EF4-FFF2-40B4-BE49-F238E27FC236}">
                <a16:creationId xmlns:a16="http://schemas.microsoft.com/office/drawing/2014/main" id="{28539000-5B53-DC22-3E17-F7420FDF8FB2}"/>
              </a:ext>
            </a:extLst>
          </p:cNvPr>
          <p:cNvPicPr>
            <a:picLocks noChangeAspect="1"/>
          </p:cNvPicPr>
          <p:nvPr/>
        </p:nvPicPr>
        <p:blipFill>
          <a:blip r:embed="rId5"/>
          <a:stretch>
            <a:fillRect/>
          </a:stretch>
        </p:blipFill>
        <p:spPr>
          <a:xfrm>
            <a:off x="231820" y="1485786"/>
            <a:ext cx="3880578" cy="4363827"/>
          </a:xfrm>
          <a:prstGeom prst="rect">
            <a:avLst/>
          </a:prstGeom>
        </p:spPr>
      </p:pic>
      <p:pic>
        <p:nvPicPr>
          <p:cNvPr id="10" name="Picture 9" descr="A screenshot of a diagram&#10;&#10;Description automatically generated">
            <a:extLst>
              <a:ext uri="{FF2B5EF4-FFF2-40B4-BE49-F238E27FC236}">
                <a16:creationId xmlns:a16="http://schemas.microsoft.com/office/drawing/2014/main" id="{5FB3CFE4-436B-56D2-5CD2-9F3F8CB8ABAA}"/>
              </a:ext>
            </a:extLst>
          </p:cNvPr>
          <p:cNvPicPr>
            <a:picLocks noChangeAspect="1"/>
          </p:cNvPicPr>
          <p:nvPr/>
        </p:nvPicPr>
        <p:blipFill>
          <a:blip r:embed="rId6"/>
          <a:stretch>
            <a:fillRect/>
          </a:stretch>
        </p:blipFill>
        <p:spPr>
          <a:xfrm>
            <a:off x="7997812" y="1487276"/>
            <a:ext cx="3876671" cy="4360845"/>
          </a:xfrm>
          <a:prstGeom prst="rect">
            <a:avLst/>
          </a:prstGeom>
        </p:spPr>
      </p:pic>
      <p:graphicFrame>
        <p:nvGraphicFramePr>
          <p:cNvPr id="11" name="Diagram 10">
            <a:extLst>
              <a:ext uri="{FF2B5EF4-FFF2-40B4-BE49-F238E27FC236}">
                <a16:creationId xmlns:a16="http://schemas.microsoft.com/office/drawing/2014/main" id="{4B8E5FDE-182B-1EAB-B7B5-39AC54054821}"/>
              </a:ext>
            </a:extLst>
          </p:cNvPr>
          <p:cNvGraphicFramePr/>
          <p:nvPr>
            <p:extLst>
              <p:ext uri="{D42A27DB-BD31-4B8C-83A1-F6EECF244321}">
                <p14:modId xmlns:p14="http://schemas.microsoft.com/office/powerpoint/2010/main" val="1895634479"/>
              </p:ext>
            </p:extLst>
          </p:nvPr>
        </p:nvGraphicFramePr>
        <p:xfrm>
          <a:off x="3800200" y="1298600"/>
          <a:ext cx="5057337" cy="43648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1849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A41E5-33F8-7261-5DF4-FC0512058C44}"/>
              </a:ext>
            </a:extLst>
          </p:cNvPr>
          <p:cNvSpPr>
            <a:spLocks noGrp="1"/>
          </p:cNvSpPr>
          <p:nvPr>
            <p:ph type="dt" sz="half" idx="10"/>
          </p:nvPr>
        </p:nvSpPr>
        <p:spPr/>
        <p:txBody>
          <a:bodyPr/>
          <a:lstStyle/>
          <a:p>
            <a:fld id="{86C880C6-B03C-4BED-A7DD-1274496864F2}" type="datetime1">
              <a:t>6/18/2024</a:t>
            </a:fld>
            <a:endParaRPr lang="en-US"/>
          </a:p>
        </p:txBody>
      </p:sp>
      <p:sp>
        <p:nvSpPr>
          <p:cNvPr id="4" name="Slide Number Placeholder 3">
            <a:extLst>
              <a:ext uri="{FF2B5EF4-FFF2-40B4-BE49-F238E27FC236}">
                <a16:creationId xmlns:a16="http://schemas.microsoft.com/office/drawing/2014/main" id="{12012F58-6C6F-5855-C4E4-4769C0890AFB}"/>
              </a:ext>
            </a:extLst>
          </p:cNvPr>
          <p:cNvSpPr>
            <a:spLocks noGrp="1"/>
          </p:cNvSpPr>
          <p:nvPr>
            <p:ph type="sldNum" sz="quarter" idx="12"/>
          </p:nvPr>
        </p:nvSpPr>
        <p:spPr/>
        <p:txBody>
          <a:bodyPr/>
          <a:lstStyle/>
          <a:p>
            <a:fld id="{6E91CC32-6A6B-4E2E-BBA1-6864F305DA26}" type="slidenum">
              <a:rPr lang="en-US" dirty="0"/>
              <a:t>3</a:t>
            </a:fld>
            <a:endParaRPr lang="en-US"/>
          </a:p>
        </p:txBody>
      </p:sp>
      <p:sp>
        <p:nvSpPr>
          <p:cNvPr id="8" name="TextBox 7">
            <a:extLst>
              <a:ext uri="{FF2B5EF4-FFF2-40B4-BE49-F238E27FC236}">
                <a16:creationId xmlns:a16="http://schemas.microsoft.com/office/drawing/2014/main" id="{DB275916-1651-1083-E219-8AA417592805}"/>
              </a:ext>
            </a:extLst>
          </p:cNvPr>
          <p:cNvSpPr txBox="1"/>
          <p:nvPr/>
        </p:nvSpPr>
        <p:spPr>
          <a:xfrm>
            <a:off x="2705775" y="421951"/>
            <a:ext cx="61539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FACT TABLES - </a:t>
            </a:r>
            <a:r>
              <a:rPr lang="en-US" sz="2800" b="1" err="1"/>
              <a:t>FactProduction</a:t>
            </a:r>
            <a:endParaRPr lang="en-US" err="1"/>
          </a:p>
        </p:txBody>
      </p:sp>
      <p:pic>
        <p:nvPicPr>
          <p:cNvPr id="10" name="Picture 9" descr="A blue and white logo&#10;&#10;Description automatically generated">
            <a:extLst>
              <a:ext uri="{FF2B5EF4-FFF2-40B4-BE49-F238E27FC236}">
                <a16:creationId xmlns:a16="http://schemas.microsoft.com/office/drawing/2014/main" id="{D653F9C1-B530-B242-7D7C-9C87FDB148E9}"/>
              </a:ext>
            </a:extLst>
          </p:cNvPr>
          <p:cNvPicPr>
            <a:picLocks noChangeAspect="1"/>
          </p:cNvPicPr>
          <p:nvPr/>
        </p:nvPicPr>
        <p:blipFill>
          <a:blip r:embed="rId2"/>
          <a:stretch>
            <a:fillRect/>
          </a:stretch>
        </p:blipFill>
        <p:spPr>
          <a:xfrm>
            <a:off x="234797" y="188088"/>
            <a:ext cx="1461801" cy="214370"/>
          </a:xfrm>
          <a:prstGeom prst="rect">
            <a:avLst/>
          </a:prstGeom>
        </p:spPr>
      </p:pic>
      <p:pic>
        <p:nvPicPr>
          <p:cNvPr id="12" name="Picture 11" descr="Εικόνα που περιέχει κείμενο, λογότυπο, γραμματοσειρά, γραφικά&#10;&#10;Περιγραφή που δημιουργήθηκε αυτόματα">
            <a:extLst>
              <a:ext uri="{FF2B5EF4-FFF2-40B4-BE49-F238E27FC236}">
                <a16:creationId xmlns:a16="http://schemas.microsoft.com/office/drawing/2014/main" id="{CD479CA6-4E72-92A3-5909-A9E246072429}"/>
              </a:ext>
            </a:extLst>
          </p:cNvPr>
          <p:cNvPicPr>
            <a:picLocks noChangeAspect="1"/>
          </p:cNvPicPr>
          <p:nvPr/>
        </p:nvPicPr>
        <p:blipFill>
          <a:blip r:embed="rId3"/>
          <a:stretch>
            <a:fillRect/>
          </a:stretch>
        </p:blipFill>
        <p:spPr>
          <a:xfrm>
            <a:off x="230818" y="778784"/>
            <a:ext cx="954796" cy="331425"/>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CE38DFB7-D859-5E64-6D79-1F45E3DA5F28}"/>
              </a:ext>
            </a:extLst>
          </p:cNvPr>
          <p:cNvPicPr>
            <a:picLocks noChangeAspect="1"/>
          </p:cNvPicPr>
          <p:nvPr/>
        </p:nvPicPr>
        <p:blipFill>
          <a:blip r:embed="rId4"/>
          <a:stretch>
            <a:fillRect/>
          </a:stretch>
        </p:blipFill>
        <p:spPr>
          <a:xfrm>
            <a:off x="235271" y="421441"/>
            <a:ext cx="1033061" cy="33108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CDBE8DAA-E19B-3CDC-A6B1-BFF478CD18C6}"/>
              </a:ext>
            </a:extLst>
          </p:cNvPr>
          <p:cNvPicPr>
            <a:picLocks noChangeAspect="1"/>
          </p:cNvPicPr>
          <p:nvPr/>
        </p:nvPicPr>
        <p:blipFill>
          <a:blip r:embed="rId5"/>
          <a:stretch>
            <a:fillRect/>
          </a:stretch>
        </p:blipFill>
        <p:spPr>
          <a:xfrm>
            <a:off x="1254309" y="1217959"/>
            <a:ext cx="9444790" cy="1248819"/>
          </a:xfrm>
          <a:prstGeom prst="rect">
            <a:avLst/>
          </a:prstGeom>
        </p:spPr>
      </p:pic>
      <p:sp>
        <p:nvSpPr>
          <p:cNvPr id="16" name="TextBox 15">
            <a:extLst>
              <a:ext uri="{FF2B5EF4-FFF2-40B4-BE49-F238E27FC236}">
                <a16:creationId xmlns:a16="http://schemas.microsoft.com/office/drawing/2014/main" id="{B90AEA50-E44E-D641-1932-80F0882DECE9}"/>
              </a:ext>
            </a:extLst>
          </p:cNvPr>
          <p:cNvSpPr txBox="1"/>
          <p:nvPr/>
        </p:nvSpPr>
        <p:spPr>
          <a:xfrm>
            <a:off x="642692" y="2698990"/>
            <a:ext cx="104464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1600" b="1">
                <a:latin typeface="Arial"/>
                <a:ea typeface="+mn-lt"/>
                <a:cs typeface="+mn-lt"/>
              </a:rPr>
              <a:t>Ολοκληρωμένη Παρακολούθηση Παραγγελιών</a:t>
            </a:r>
            <a:r>
              <a:rPr lang="el-GR" sz="1600">
                <a:latin typeface="Arial"/>
                <a:ea typeface="+mn-lt"/>
                <a:cs typeface="+mn-lt"/>
              </a:rPr>
              <a:t>:</a:t>
            </a:r>
            <a:endParaRPr lang="en-US" sz="1600">
              <a:latin typeface="Arial"/>
              <a:ea typeface="+mn-lt"/>
              <a:cs typeface="+mn-lt"/>
            </a:endParaRPr>
          </a:p>
          <a:p>
            <a:pPr marL="285750" indent="-285750">
              <a:buFont typeface="Arial"/>
              <a:buChar char="•"/>
            </a:pPr>
            <a:r>
              <a:rPr lang="el-GR" sz="1400">
                <a:latin typeface="Arial"/>
                <a:ea typeface="+mn-lt"/>
                <a:cs typeface="+mn-lt"/>
              </a:rPr>
              <a:t>Ο πίνακας γεγονότων παρέχει λεπτομερή εικόνα ολόκληρου του κύκλου ζωής της παραγγελίας, από την έναρξη της παραγωγής (</a:t>
            </a:r>
            <a:r>
              <a:rPr lang="el-GR" sz="1400" err="1">
                <a:latin typeface="Arial"/>
                <a:ea typeface="+mn-lt"/>
                <a:cs typeface="+mn-lt"/>
              </a:rPr>
              <a:t>OrderDate</a:t>
            </a:r>
            <a:r>
              <a:rPr lang="el-GR" sz="1400">
                <a:latin typeface="Arial"/>
                <a:ea typeface="+mn-lt"/>
                <a:cs typeface="+mn-lt"/>
              </a:rPr>
              <a:t>) μέχρι την τελική παράδοση (</a:t>
            </a:r>
            <a:r>
              <a:rPr lang="el-GR" sz="1400" err="1">
                <a:latin typeface="Arial"/>
                <a:ea typeface="+mn-lt"/>
                <a:cs typeface="+mn-lt"/>
              </a:rPr>
              <a:t>EstimatedDelivery</a:t>
            </a:r>
            <a:r>
              <a:rPr lang="el-GR" sz="1400">
                <a:latin typeface="Arial"/>
                <a:ea typeface="+mn-lt"/>
                <a:cs typeface="+mn-lt"/>
              </a:rPr>
              <a:t>).</a:t>
            </a:r>
          </a:p>
          <a:p>
            <a:pPr marL="285750" indent="-285750">
              <a:buFont typeface="Arial"/>
              <a:buChar char="•"/>
            </a:pPr>
            <a:r>
              <a:rPr lang="el-GR" sz="1400">
                <a:latin typeface="Arial"/>
                <a:ea typeface="+mn-lt"/>
                <a:cs typeface="+mn-lt"/>
              </a:rPr>
              <a:t>Σημαντικές μετρήσεις όπως ο Χρόνος Κατασκευής (σε ώρες και ημέρες), η Εκτιμώμενη Ετοιμότητα για Παράδοση και η τρέχουσα Κατάσταση Παραγγελίας καταγράφονται με ακρίβεια για να εξασφαλιστεί η διαφάνεια και η λογοδοσία</a:t>
            </a:r>
            <a:r>
              <a:rPr lang="el-GR" sz="1400">
                <a:ea typeface="+mn-lt"/>
                <a:cs typeface="+mn-lt"/>
              </a:rPr>
              <a:t>.</a:t>
            </a:r>
          </a:p>
        </p:txBody>
      </p:sp>
      <p:sp>
        <p:nvSpPr>
          <p:cNvPr id="18" name="TextBox 17">
            <a:extLst>
              <a:ext uri="{FF2B5EF4-FFF2-40B4-BE49-F238E27FC236}">
                <a16:creationId xmlns:a16="http://schemas.microsoft.com/office/drawing/2014/main" id="{7192F014-A597-D68C-1A4A-42415275CD65}"/>
              </a:ext>
            </a:extLst>
          </p:cNvPr>
          <p:cNvSpPr txBox="1"/>
          <p:nvPr/>
        </p:nvSpPr>
        <p:spPr>
          <a:xfrm>
            <a:off x="641599" y="4339995"/>
            <a:ext cx="9608764"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b="1">
                <a:ea typeface="+mn-lt"/>
                <a:cs typeface="+mn-lt"/>
              </a:rPr>
              <a:t>Προβλεπτικές και Έγκαιρες Παραδόσεις</a:t>
            </a:r>
            <a:r>
              <a:rPr lang="el-GR">
                <a:ea typeface="+mn-lt"/>
                <a:cs typeface="+mn-lt"/>
              </a:rPr>
              <a:t>:</a:t>
            </a:r>
            <a:endParaRPr lang="en-US">
              <a:ea typeface="+mn-lt"/>
              <a:cs typeface="+mn-lt"/>
            </a:endParaRPr>
          </a:p>
          <a:p>
            <a:pPr marL="285750" indent="-285750">
              <a:buFont typeface="Arial"/>
              <a:buChar char="•"/>
            </a:pPr>
            <a:r>
              <a:rPr lang="el-GR" sz="1400">
                <a:latin typeface="Arial"/>
                <a:cs typeface="Arial"/>
              </a:rPr>
              <a:t>Οι εκτιμώμενες ημερομηνίες παράδοσης υπολογίζονται και παρακολουθούνται για να εξασφαλιστεί η έγκαιρη παράδοση, ενισχύοντας την ικανοποίηση των πελατών και την αξιοπιστία της παραγωγικής διαδικασίας.</a:t>
            </a:r>
            <a:endParaRPr lang="en-US" sz="1400">
              <a:latin typeface="Arial"/>
              <a:cs typeface="Arial"/>
            </a:endParaRPr>
          </a:p>
          <a:p>
            <a:pPr marL="285750" indent="-285750">
              <a:buFont typeface="Arial"/>
              <a:buChar char="•"/>
            </a:pPr>
            <a:r>
              <a:rPr lang="el-GR" sz="1400">
                <a:latin typeface="Arial"/>
                <a:cs typeface="Arial"/>
              </a:rPr>
              <a:t>Τα δεδομένα περιλαμβάνουν ακριβή χρονικά σημεία (</a:t>
            </a:r>
            <a:r>
              <a:rPr lang="en-US" sz="1400">
                <a:latin typeface="Arial"/>
                <a:cs typeface="Arial"/>
              </a:rPr>
              <a:t>ROW_TIMESTAMP) </a:t>
            </a:r>
            <a:r>
              <a:rPr lang="el-GR" sz="1400">
                <a:latin typeface="Arial"/>
                <a:cs typeface="Arial"/>
              </a:rPr>
              <a:t>για κάθε εγγραφή, που βοηθούν στην ιστορική ανάλυση και τη συνεχή βελτίωση των παραγωγικών χρονοδιαγραμμάτων.</a:t>
            </a:r>
            <a:endParaRPr lang="en-US" sz="1400"/>
          </a:p>
        </p:txBody>
      </p:sp>
    </p:spTree>
    <p:extLst>
      <p:ext uri="{BB962C8B-B14F-4D97-AF65-F5344CB8AC3E}">
        <p14:creationId xmlns:p14="http://schemas.microsoft.com/office/powerpoint/2010/main" val="189919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A41E5-33F8-7261-5DF4-FC0512058C44}"/>
              </a:ext>
            </a:extLst>
          </p:cNvPr>
          <p:cNvSpPr>
            <a:spLocks noGrp="1"/>
          </p:cNvSpPr>
          <p:nvPr>
            <p:ph type="dt" sz="half" idx="10"/>
          </p:nvPr>
        </p:nvSpPr>
        <p:spPr/>
        <p:txBody>
          <a:bodyPr/>
          <a:lstStyle/>
          <a:p>
            <a:fld id="{86C880C6-B03C-4BED-A7DD-1274496864F2}" type="datetime1">
              <a:rPr lang="en-US"/>
              <a:t>6/18/2024</a:t>
            </a:fld>
            <a:endParaRPr lang="en-US"/>
          </a:p>
        </p:txBody>
      </p:sp>
      <p:sp>
        <p:nvSpPr>
          <p:cNvPr id="4" name="Slide Number Placeholder 3">
            <a:extLst>
              <a:ext uri="{FF2B5EF4-FFF2-40B4-BE49-F238E27FC236}">
                <a16:creationId xmlns:a16="http://schemas.microsoft.com/office/drawing/2014/main" id="{12012F58-6C6F-5855-C4E4-4769C0890AFB}"/>
              </a:ext>
            </a:extLst>
          </p:cNvPr>
          <p:cNvSpPr>
            <a:spLocks noGrp="1"/>
          </p:cNvSpPr>
          <p:nvPr>
            <p:ph type="sldNum" sz="quarter" idx="12"/>
          </p:nvPr>
        </p:nvSpPr>
        <p:spPr/>
        <p:txBody>
          <a:bodyPr/>
          <a:lstStyle/>
          <a:p>
            <a:fld id="{6E91CC32-6A6B-4E2E-BBA1-6864F305DA26}" type="slidenum">
              <a:rPr lang="en-US" dirty="0"/>
              <a:t>4</a:t>
            </a:fld>
            <a:endParaRPr lang="en-US"/>
          </a:p>
        </p:txBody>
      </p:sp>
      <p:sp>
        <p:nvSpPr>
          <p:cNvPr id="8" name="TextBox 7">
            <a:extLst>
              <a:ext uri="{FF2B5EF4-FFF2-40B4-BE49-F238E27FC236}">
                <a16:creationId xmlns:a16="http://schemas.microsoft.com/office/drawing/2014/main" id="{DB275916-1651-1083-E219-8AA417592805}"/>
              </a:ext>
            </a:extLst>
          </p:cNvPr>
          <p:cNvSpPr txBox="1"/>
          <p:nvPr/>
        </p:nvSpPr>
        <p:spPr>
          <a:xfrm>
            <a:off x="2705775" y="421951"/>
            <a:ext cx="61539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FACT TABLES - </a:t>
            </a:r>
            <a:r>
              <a:rPr lang="en-US" sz="2800" b="1" err="1"/>
              <a:t>FactSales</a:t>
            </a:r>
            <a:endParaRPr lang="en-US" err="1"/>
          </a:p>
        </p:txBody>
      </p:sp>
      <p:pic>
        <p:nvPicPr>
          <p:cNvPr id="10" name="Picture 9" descr="A blue and white logo&#10;&#10;Description automatically generated">
            <a:extLst>
              <a:ext uri="{FF2B5EF4-FFF2-40B4-BE49-F238E27FC236}">
                <a16:creationId xmlns:a16="http://schemas.microsoft.com/office/drawing/2014/main" id="{D653F9C1-B530-B242-7D7C-9C87FDB148E9}"/>
              </a:ext>
            </a:extLst>
          </p:cNvPr>
          <p:cNvPicPr>
            <a:picLocks noChangeAspect="1"/>
          </p:cNvPicPr>
          <p:nvPr/>
        </p:nvPicPr>
        <p:blipFill>
          <a:blip r:embed="rId2"/>
          <a:stretch>
            <a:fillRect/>
          </a:stretch>
        </p:blipFill>
        <p:spPr>
          <a:xfrm>
            <a:off x="234797" y="188088"/>
            <a:ext cx="1461801" cy="214370"/>
          </a:xfrm>
          <a:prstGeom prst="rect">
            <a:avLst/>
          </a:prstGeom>
        </p:spPr>
      </p:pic>
      <p:pic>
        <p:nvPicPr>
          <p:cNvPr id="12" name="Picture 11" descr="Εικόνα που περιέχει κείμενο, λογότυπο, γραμματοσειρά, γραφικά&#10;&#10;Περιγραφή που δημιουργήθηκε αυτόματα">
            <a:extLst>
              <a:ext uri="{FF2B5EF4-FFF2-40B4-BE49-F238E27FC236}">
                <a16:creationId xmlns:a16="http://schemas.microsoft.com/office/drawing/2014/main" id="{CD479CA6-4E72-92A3-5909-A9E246072429}"/>
              </a:ext>
            </a:extLst>
          </p:cNvPr>
          <p:cNvPicPr>
            <a:picLocks noChangeAspect="1"/>
          </p:cNvPicPr>
          <p:nvPr/>
        </p:nvPicPr>
        <p:blipFill>
          <a:blip r:embed="rId3"/>
          <a:stretch>
            <a:fillRect/>
          </a:stretch>
        </p:blipFill>
        <p:spPr>
          <a:xfrm>
            <a:off x="230818" y="778784"/>
            <a:ext cx="954796" cy="331425"/>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CE38DFB7-D859-5E64-6D79-1F45E3DA5F28}"/>
              </a:ext>
            </a:extLst>
          </p:cNvPr>
          <p:cNvPicPr>
            <a:picLocks noChangeAspect="1"/>
          </p:cNvPicPr>
          <p:nvPr/>
        </p:nvPicPr>
        <p:blipFill>
          <a:blip r:embed="rId4"/>
          <a:stretch>
            <a:fillRect/>
          </a:stretch>
        </p:blipFill>
        <p:spPr>
          <a:xfrm>
            <a:off x="235271" y="421441"/>
            <a:ext cx="1033061" cy="331080"/>
          </a:xfrm>
          <a:prstGeom prst="rect">
            <a:avLst/>
          </a:prstGeom>
        </p:spPr>
      </p:pic>
      <p:pic>
        <p:nvPicPr>
          <p:cNvPr id="3" name="Picture 2" descr="A table of data with numbers and letters&#10;&#10;Description automatically generated">
            <a:extLst>
              <a:ext uri="{FF2B5EF4-FFF2-40B4-BE49-F238E27FC236}">
                <a16:creationId xmlns:a16="http://schemas.microsoft.com/office/drawing/2014/main" id="{808B679B-D71F-48EF-70C8-B38E18442AC2}"/>
              </a:ext>
            </a:extLst>
          </p:cNvPr>
          <p:cNvPicPr>
            <a:picLocks noChangeAspect="1"/>
          </p:cNvPicPr>
          <p:nvPr/>
        </p:nvPicPr>
        <p:blipFill>
          <a:blip r:embed="rId5"/>
          <a:stretch>
            <a:fillRect/>
          </a:stretch>
        </p:blipFill>
        <p:spPr>
          <a:xfrm>
            <a:off x="4746591" y="1504169"/>
            <a:ext cx="7256045" cy="4874795"/>
          </a:xfrm>
          <a:prstGeom prst="rect">
            <a:avLst/>
          </a:prstGeom>
        </p:spPr>
      </p:pic>
      <p:sp>
        <p:nvSpPr>
          <p:cNvPr id="5" name="TextBox 4">
            <a:extLst>
              <a:ext uri="{FF2B5EF4-FFF2-40B4-BE49-F238E27FC236}">
                <a16:creationId xmlns:a16="http://schemas.microsoft.com/office/drawing/2014/main" id="{11C518CE-3006-712C-6655-B75C14D72168}"/>
              </a:ext>
            </a:extLst>
          </p:cNvPr>
          <p:cNvSpPr txBox="1"/>
          <p:nvPr/>
        </p:nvSpPr>
        <p:spPr>
          <a:xfrm>
            <a:off x="212650" y="1412408"/>
            <a:ext cx="440660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b="1"/>
              <a:t>Λεπτομερής Παρακολούθηση Κατάστασης Παραγγελιών</a:t>
            </a:r>
            <a:r>
              <a:rPr lang="el-GR"/>
              <a:t>:</a:t>
            </a:r>
          </a:p>
          <a:p>
            <a:pPr>
              <a:buFont typeface=""/>
              <a:buChar char="•"/>
            </a:pPr>
            <a:r>
              <a:rPr lang="el-GR" sz="1200"/>
              <a:t>Ο πίνακας παρακολουθεί την κατάσταση κάθε παραγγελίας από την τοποθέτηση μέχρι την ολοκλήρωση ή την ακύρωσή της. Η στήλη </a:t>
            </a:r>
            <a:r>
              <a:rPr lang="en-US" sz="1200" err="1"/>
              <a:t>OrderStatus</a:t>
            </a:r>
            <a:r>
              <a:rPr lang="en-US" sz="1200"/>
              <a:t> </a:t>
            </a:r>
            <a:r>
              <a:rPr lang="el-GR" sz="1200"/>
              <a:t>παρέχει πληροφορίες σχετικά με την τρέχουσα κατάσταση της παραγγελίας (π.χ., IN-PROCESS, ΙΝ-DELIVERΥ, CANCELLED), ενώ η στήλη </a:t>
            </a:r>
            <a:r>
              <a:rPr lang="en-US" sz="1200" err="1"/>
              <a:t>OrderStatusDate</a:t>
            </a:r>
            <a:r>
              <a:rPr lang="en-US" sz="1200"/>
              <a:t> </a:t>
            </a:r>
            <a:r>
              <a:rPr lang="el-GR" sz="1200"/>
              <a:t>δείχνει την ημερομηνία της τελευταίας ενημέρωσης κατάστασης. Αυτό εξασφαλίζει διαφάνεια και δυνατότητα παρακολούθησης της προόδου των πωλήσεων.</a:t>
            </a:r>
            <a:endParaRPr lang="en-US" sz="1200"/>
          </a:p>
        </p:txBody>
      </p:sp>
      <p:sp>
        <p:nvSpPr>
          <p:cNvPr id="6" name="TextBox 5">
            <a:extLst>
              <a:ext uri="{FF2B5EF4-FFF2-40B4-BE49-F238E27FC236}">
                <a16:creationId xmlns:a16="http://schemas.microsoft.com/office/drawing/2014/main" id="{1A928598-AFD9-E977-9286-916CFAD8C140}"/>
              </a:ext>
            </a:extLst>
          </p:cNvPr>
          <p:cNvSpPr txBox="1"/>
          <p:nvPr/>
        </p:nvSpPr>
        <p:spPr>
          <a:xfrm>
            <a:off x="212650" y="4055104"/>
            <a:ext cx="4170325"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b="1"/>
              <a:t>Ανάλυση Κόστους και Ποσότητας</a:t>
            </a:r>
            <a:r>
              <a:rPr lang="el-GR"/>
              <a:t>:</a:t>
            </a:r>
          </a:p>
          <a:p>
            <a:pPr>
              <a:buFont typeface=""/>
              <a:buChar char="•"/>
            </a:pPr>
            <a:r>
              <a:rPr lang="el-GR" sz="1200"/>
              <a:t>Οι στήλες </a:t>
            </a:r>
            <a:r>
              <a:rPr lang="en-US" sz="1200"/>
              <a:t>Quantity </a:t>
            </a:r>
            <a:r>
              <a:rPr lang="el-GR" sz="1200"/>
              <a:t>και </a:t>
            </a:r>
            <a:r>
              <a:rPr lang="en-US" sz="1200" err="1"/>
              <a:t>CostPerUnit</a:t>
            </a:r>
            <a:r>
              <a:rPr lang="en-US" sz="1200"/>
              <a:t> </a:t>
            </a:r>
            <a:r>
              <a:rPr lang="el-GR" sz="1200"/>
              <a:t>επιτρέπουν την ανάλυση της ποσότητας των προϊόντων που παραγγέλλονται και του κόστους ανά μονάδα. Αυτές οι πληροφορίες είναι κρίσιμες για την κατανόηση των τάσεων πωλήσεων και τη λήψη στρατηγικών αποφάσεων που αφορούν την τιμολόγηση και τη διαχείριση αποθεμάτων.</a:t>
            </a:r>
            <a:endParaRPr lang="en-US" sz="1200"/>
          </a:p>
        </p:txBody>
      </p:sp>
    </p:spTree>
    <p:extLst>
      <p:ext uri="{BB962C8B-B14F-4D97-AF65-F5344CB8AC3E}">
        <p14:creationId xmlns:p14="http://schemas.microsoft.com/office/powerpoint/2010/main" val="307667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E821C15-ABB2-3BB4-4B18-05C1CD659D8A}"/>
              </a:ext>
            </a:extLst>
          </p:cNvPr>
          <p:cNvSpPr txBox="1"/>
          <p:nvPr/>
        </p:nvSpPr>
        <p:spPr>
          <a:xfrm>
            <a:off x="648931" y="629266"/>
            <a:ext cx="4166510" cy="16223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0"/>
              </a:spcBef>
              <a:spcAft>
                <a:spcPts val="600"/>
              </a:spcAft>
            </a:pPr>
            <a:r>
              <a:rPr lang="en-US" sz="4200" b="0" i="0" kern="1200">
                <a:solidFill>
                  <a:srgbClr val="EBEBEB"/>
                </a:solidFill>
                <a:latin typeface="+mj-lt"/>
                <a:ea typeface="+mj-ea"/>
                <a:cs typeface="+mj-cs"/>
              </a:rPr>
              <a:t>FactSales -View </a:t>
            </a:r>
          </a:p>
        </p:txBody>
      </p:sp>
      <p:sp>
        <p:nvSpPr>
          <p:cNvPr id="25"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A table of data with numbers and letters&#10;&#10;Description automatically generated">
            <a:extLst>
              <a:ext uri="{FF2B5EF4-FFF2-40B4-BE49-F238E27FC236}">
                <a16:creationId xmlns:a16="http://schemas.microsoft.com/office/drawing/2014/main" id="{97BD5BCB-2AF9-CE87-26C0-885D68677979}"/>
              </a:ext>
            </a:extLst>
          </p:cNvPr>
          <p:cNvPicPr>
            <a:picLocks noChangeAspect="1"/>
          </p:cNvPicPr>
          <p:nvPr/>
        </p:nvPicPr>
        <p:blipFill>
          <a:blip r:embed="rId6"/>
          <a:stretch>
            <a:fillRect/>
          </a:stretch>
        </p:blipFill>
        <p:spPr>
          <a:xfrm>
            <a:off x="6093992" y="2366270"/>
            <a:ext cx="5449889" cy="2125456"/>
          </a:xfrm>
          <a:prstGeom prst="rect">
            <a:avLst/>
          </a:prstGeom>
          <a:effectLst/>
        </p:spPr>
      </p:pic>
      <p:sp>
        <p:nvSpPr>
          <p:cNvPr id="29" name="Rectangle 28">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3">
            <a:extLst>
              <a:ext uri="{FF2B5EF4-FFF2-40B4-BE49-F238E27FC236}">
                <a16:creationId xmlns:a16="http://schemas.microsoft.com/office/drawing/2014/main" id="{5239EAE5-E97F-FF4D-159A-E4A31AB1956A}"/>
              </a:ext>
            </a:extLst>
          </p:cNvPr>
          <p:cNvSpPr>
            <a:spLocks noGrp="1"/>
          </p:cNvSpPr>
          <p:nvPr>
            <p:ph type="sldNum" sz="quarter" idx="12"/>
          </p:nvPr>
        </p:nvSpPr>
        <p:spPr>
          <a:xfrm>
            <a:off x="10352540" y="295729"/>
            <a:ext cx="838199" cy="767687"/>
          </a:xfrm>
        </p:spPr>
        <p:txBody>
          <a:bodyPr vert="horz" lIns="91440" tIns="45720" rIns="91440" bIns="45720" rtlCol="0" anchor="b">
            <a:normAutofit/>
          </a:bodyPr>
          <a:lstStyle/>
          <a:p>
            <a:pPr>
              <a:spcAft>
                <a:spcPts val="600"/>
              </a:spcAft>
            </a:pPr>
            <a:fld id="{6E91CC32-6A6B-4E2E-BBA1-6864F305DA26}" type="slidenum">
              <a:rPr lang="en-US">
                <a:solidFill>
                  <a:srgbClr val="FFFFFF"/>
                </a:solidFill>
              </a:rPr>
              <a:pPr>
                <a:spcAft>
                  <a:spcPts val="600"/>
                </a:spcAft>
              </a:pPr>
              <a:t>5</a:t>
            </a:fld>
            <a:endParaRPr lang="en-US">
              <a:solidFill>
                <a:srgbClr val="FFFFFF"/>
              </a:solidFill>
            </a:endParaRPr>
          </a:p>
        </p:txBody>
      </p:sp>
      <p:sp>
        <p:nvSpPr>
          <p:cNvPr id="2" name="TextBox 1">
            <a:extLst>
              <a:ext uri="{FF2B5EF4-FFF2-40B4-BE49-F238E27FC236}">
                <a16:creationId xmlns:a16="http://schemas.microsoft.com/office/drawing/2014/main" id="{3A15AEA5-7009-9245-1FD8-BA269982C845}"/>
              </a:ext>
            </a:extLst>
          </p:cNvPr>
          <p:cNvSpPr txBox="1"/>
          <p:nvPr/>
        </p:nvSpPr>
        <p:spPr>
          <a:xfrm>
            <a:off x="406477" y="2369128"/>
            <a:ext cx="4789963" cy="385469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lnSpc>
                <a:spcPct val="90000"/>
              </a:lnSpc>
              <a:spcBef>
                <a:spcPts val="1000"/>
              </a:spcBef>
              <a:buClr>
                <a:schemeClr val="bg2">
                  <a:lumMod val="40000"/>
                  <a:lumOff val="60000"/>
                </a:schemeClr>
              </a:buClr>
              <a:buSzPct val="80000"/>
            </a:pPr>
            <a:r>
              <a:rPr lang="en-US" sz="1400">
                <a:solidFill>
                  <a:srgbClr val="EBEBEB"/>
                </a:solidFill>
                <a:latin typeface="+mj-lt"/>
                <a:ea typeface="+mj-ea"/>
                <a:cs typeface="+mj-cs"/>
              </a:rPr>
              <a:t>CREATE VIEW Sales AS</a:t>
            </a:r>
            <a:endParaRPr lang="en-US" sz="1400">
              <a:ea typeface="+mj-ea"/>
              <a:cs typeface="+mj-cs"/>
            </a:endParaRPr>
          </a:p>
          <a:p>
            <a:pPr defTabSz="457200">
              <a:lnSpc>
                <a:spcPct val="90000"/>
              </a:lnSpc>
              <a:spcBef>
                <a:spcPts val="1000"/>
              </a:spcBef>
              <a:buClr>
                <a:schemeClr val="bg2">
                  <a:lumMod val="40000"/>
                  <a:lumOff val="60000"/>
                </a:schemeClr>
              </a:buClr>
              <a:buSzPct val="80000"/>
            </a:pPr>
            <a:r>
              <a:rPr lang="en-US" sz="1400">
                <a:solidFill>
                  <a:srgbClr val="EBEBEB"/>
                </a:solidFill>
                <a:latin typeface="+mj-lt"/>
                <a:ea typeface="+mj-ea"/>
                <a:cs typeface="+mj-cs"/>
              </a:rPr>
              <a:t>SELECT * FROM </a:t>
            </a:r>
          </a:p>
          <a:p>
            <a:pPr defTabSz="457200">
              <a:lnSpc>
                <a:spcPct val="90000"/>
              </a:lnSpc>
              <a:spcBef>
                <a:spcPts val="1000"/>
              </a:spcBef>
              <a:buClr>
                <a:schemeClr val="bg2">
                  <a:lumMod val="40000"/>
                  <a:lumOff val="60000"/>
                </a:schemeClr>
              </a:buClr>
              <a:buSzPct val="80000"/>
            </a:pPr>
            <a:r>
              <a:rPr lang="en-US" sz="1400">
                <a:solidFill>
                  <a:srgbClr val="EBEBEB"/>
                </a:solidFill>
                <a:latin typeface="+mj-lt"/>
                <a:ea typeface="+mj-ea"/>
                <a:cs typeface="+mj-cs"/>
              </a:rPr>
              <a:t>(SELECT *</a:t>
            </a:r>
          </a:p>
          <a:p>
            <a:pPr defTabSz="457200">
              <a:lnSpc>
                <a:spcPct val="90000"/>
              </a:lnSpc>
              <a:spcBef>
                <a:spcPts val="1000"/>
              </a:spcBef>
              <a:buClr>
                <a:schemeClr val="bg2">
                  <a:lumMod val="40000"/>
                  <a:lumOff val="60000"/>
                </a:schemeClr>
              </a:buClr>
              <a:buSzPct val="80000"/>
            </a:pPr>
            <a:r>
              <a:rPr lang="en-US" sz="1400">
                <a:solidFill>
                  <a:srgbClr val="EBEBEB"/>
                </a:solidFill>
                <a:latin typeface="+mj-lt"/>
                <a:ea typeface="+mj-ea"/>
                <a:cs typeface="+mj-cs"/>
              </a:rPr>
              <a:t>,MAX(ROW_TIMESTAMP) OVER(PARTITION BY </a:t>
            </a:r>
            <a:r>
              <a:rPr lang="en-US" sz="1400" err="1">
                <a:solidFill>
                  <a:srgbClr val="EBEBEB"/>
                </a:solidFill>
                <a:latin typeface="+mj-lt"/>
                <a:ea typeface="+mj-ea"/>
                <a:cs typeface="+mj-cs"/>
              </a:rPr>
              <a:t>OrderID</a:t>
            </a:r>
            <a:r>
              <a:rPr lang="en-US" sz="1400">
                <a:solidFill>
                  <a:srgbClr val="EBEBEB"/>
                </a:solidFill>
                <a:latin typeface="+mj-lt"/>
                <a:ea typeface="+mj-ea"/>
                <a:cs typeface="+mj-cs"/>
              </a:rPr>
              <a:t>) AS CurrentOrderStatusDate, </a:t>
            </a:r>
          </a:p>
          <a:p>
            <a:pPr defTabSz="457200">
              <a:lnSpc>
                <a:spcPct val="90000"/>
              </a:lnSpc>
              <a:spcBef>
                <a:spcPts val="1000"/>
              </a:spcBef>
              <a:buClr>
                <a:schemeClr val="bg2">
                  <a:lumMod val="40000"/>
                  <a:lumOff val="60000"/>
                </a:schemeClr>
              </a:buClr>
              <a:buSzPct val="80000"/>
            </a:pPr>
            <a:r>
              <a:rPr lang="en-US" sz="1400">
                <a:solidFill>
                  <a:srgbClr val="EBEBEB"/>
                </a:solidFill>
                <a:latin typeface="+mj-lt"/>
                <a:ea typeface="+mj-ea"/>
                <a:cs typeface="+mj-cs"/>
              </a:rPr>
              <a:t>CASE WHEN ROW_TIMESTAMP=MAX(ROW_TIMESTAMP) OVER(PARTITION BY </a:t>
            </a:r>
            <a:r>
              <a:rPr lang="en-US" sz="1400" err="1">
                <a:solidFill>
                  <a:srgbClr val="EBEBEB"/>
                </a:solidFill>
                <a:latin typeface="+mj-lt"/>
                <a:ea typeface="+mj-ea"/>
                <a:cs typeface="+mj-cs"/>
              </a:rPr>
              <a:t>OrderID</a:t>
            </a:r>
            <a:r>
              <a:rPr lang="en-US" sz="1400">
                <a:solidFill>
                  <a:srgbClr val="EBEBEB"/>
                </a:solidFill>
                <a:latin typeface="+mj-lt"/>
                <a:ea typeface="+mj-ea"/>
                <a:cs typeface="+mj-cs"/>
              </a:rPr>
              <a:t>) THEN 1 ELSE 0 END  AS </a:t>
            </a:r>
            <a:r>
              <a:rPr lang="en-US" sz="1400" err="1">
                <a:solidFill>
                  <a:srgbClr val="EBEBEB"/>
                </a:solidFill>
                <a:latin typeface="+mj-lt"/>
                <a:ea typeface="+mj-ea"/>
                <a:cs typeface="+mj-cs"/>
              </a:rPr>
              <a:t>IsCurrent</a:t>
            </a:r>
            <a:endParaRPr lang="en-US" sz="1400">
              <a:solidFill>
                <a:srgbClr val="EBEBEB"/>
              </a:solidFill>
              <a:latin typeface="+mj-lt"/>
              <a:ea typeface="+mj-ea"/>
              <a:cs typeface="+mj-cs"/>
            </a:endParaRPr>
          </a:p>
          <a:p>
            <a:pPr defTabSz="457200">
              <a:lnSpc>
                <a:spcPct val="90000"/>
              </a:lnSpc>
              <a:spcBef>
                <a:spcPts val="1000"/>
              </a:spcBef>
              <a:buClr>
                <a:schemeClr val="bg2">
                  <a:lumMod val="40000"/>
                  <a:lumOff val="60000"/>
                </a:schemeClr>
              </a:buClr>
              <a:buSzPct val="80000"/>
            </a:pPr>
            <a:r>
              <a:rPr lang="en-US" sz="1400">
                <a:solidFill>
                  <a:srgbClr val="EBEBEB"/>
                </a:solidFill>
                <a:latin typeface="+mj-lt"/>
                <a:ea typeface="+mj-ea"/>
                <a:cs typeface="+mj-cs"/>
              </a:rPr>
              <a:t>FROM [</a:t>
            </a:r>
            <a:r>
              <a:rPr lang="en-US" sz="1400" err="1">
                <a:solidFill>
                  <a:srgbClr val="EBEBEB"/>
                </a:solidFill>
                <a:latin typeface="+mj-lt"/>
                <a:ea typeface="+mj-ea"/>
                <a:cs typeface="+mj-cs"/>
              </a:rPr>
              <a:t>CataschevasticaDW</a:t>
            </a:r>
            <a:r>
              <a:rPr lang="en-US" sz="1400">
                <a:solidFill>
                  <a:srgbClr val="EBEBEB"/>
                </a:solidFill>
                <a:latin typeface="+mj-lt"/>
                <a:ea typeface="+mj-ea"/>
                <a:cs typeface="+mj-cs"/>
              </a:rPr>
              <a:t>].[</a:t>
            </a:r>
            <a:r>
              <a:rPr lang="en-US" sz="1400" err="1">
                <a:solidFill>
                  <a:srgbClr val="EBEBEB"/>
                </a:solidFill>
                <a:latin typeface="+mj-lt"/>
                <a:ea typeface="+mj-ea"/>
                <a:cs typeface="+mj-cs"/>
              </a:rPr>
              <a:t>dbo</a:t>
            </a:r>
            <a:r>
              <a:rPr lang="en-US" sz="1400">
                <a:solidFill>
                  <a:srgbClr val="EBEBEB"/>
                </a:solidFill>
                <a:latin typeface="+mj-lt"/>
                <a:ea typeface="+mj-ea"/>
                <a:cs typeface="+mj-cs"/>
              </a:rPr>
              <a:t>].[</a:t>
            </a:r>
            <a:r>
              <a:rPr lang="en-US" sz="1400" err="1">
                <a:solidFill>
                  <a:srgbClr val="EBEBEB"/>
                </a:solidFill>
                <a:latin typeface="+mj-lt"/>
                <a:ea typeface="+mj-ea"/>
                <a:cs typeface="+mj-cs"/>
              </a:rPr>
              <a:t>FactSales</a:t>
            </a:r>
            <a:r>
              <a:rPr lang="en-US" sz="1400">
                <a:solidFill>
                  <a:srgbClr val="EBEBEB"/>
                </a:solidFill>
                <a:latin typeface="+mj-lt"/>
                <a:ea typeface="+mj-ea"/>
                <a:cs typeface="+mj-cs"/>
              </a:rPr>
              <a:t>]) as H</a:t>
            </a:r>
          </a:p>
          <a:p>
            <a:pPr defTabSz="457200">
              <a:lnSpc>
                <a:spcPct val="90000"/>
              </a:lnSpc>
              <a:spcBef>
                <a:spcPts val="1000"/>
              </a:spcBef>
              <a:buClr>
                <a:schemeClr val="bg2">
                  <a:lumMod val="40000"/>
                  <a:lumOff val="60000"/>
                </a:schemeClr>
              </a:buClr>
              <a:buSzPct val="80000"/>
            </a:pPr>
            <a:r>
              <a:rPr lang="en-US" sz="1400">
                <a:solidFill>
                  <a:srgbClr val="EBEBEB"/>
                </a:solidFill>
                <a:latin typeface="+mj-lt"/>
                <a:ea typeface="+mj-ea"/>
                <a:cs typeface="+mj-cs"/>
              </a:rPr>
              <a:t>WHERE </a:t>
            </a:r>
            <a:r>
              <a:rPr lang="en-US" sz="1400" err="1">
                <a:solidFill>
                  <a:srgbClr val="EBEBEB"/>
                </a:solidFill>
                <a:latin typeface="+mj-lt"/>
                <a:ea typeface="+mj-ea"/>
                <a:cs typeface="+mj-cs"/>
              </a:rPr>
              <a:t>H.IsCurrent</a:t>
            </a:r>
            <a:r>
              <a:rPr lang="en-US" sz="1400">
                <a:solidFill>
                  <a:srgbClr val="EBEBEB"/>
                </a:solidFill>
                <a:latin typeface="+mj-lt"/>
                <a:ea typeface="+mj-ea"/>
                <a:cs typeface="+mj-cs"/>
              </a:rPr>
              <a:t>=1 AND </a:t>
            </a:r>
            <a:r>
              <a:rPr lang="en-US" sz="1400" err="1">
                <a:solidFill>
                  <a:srgbClr val="EBEBEB"/>
                </a:solidFill>
                <a:latin typeface="+mj-lt"/>
                <a:ea typeface="+mj-ea"/>
                <a:cs typeface="+mj-cs"/>
              </a:rPr>
              <a:t>OrderStatus</a:t>
            </a:r>
            <a:r>
              <a:rPr lang="en-US" sz="1400">
                <a:solidFill>
                  <a:srgbClr val="EBEBEB"/>
                </a:solidFill>
                <a:latin typeface="+mj-lt"/>
                <a:ea typeface="+mj-ea"/>
                <a:cs typeface="+mj-cs"/>
              </a:rPr>
              <a:t>!='CANCELLED'</a:t>
            </a:r>
          </a:p>
        </p:txBody>
      </p:sp>
    </p:spTree>
    <p:extLst>
      <p:ext uri="{BB962C8B-B14F-4D97-AF65-F5344CB8AC3E}">
        <p14:creationId xmlns:p14="http://schemas.microsoft.com/office/powerpoint/2010/main" val="354166246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6709BA1-398A-96AE-9460-D165B89E9534}"/>
              </a:ext>
            </a:extLst>
          </p:cNvPr>
          <p:cNvSpPr>
            <a:spLocks noGrp="1"/>
          </p:cNvSpPr>
          <p:nvPr>
            <p:ph type="title"/>
          </p:nvPr>
        </p:nvSpPr>
        <p:spPr>
          <a:xfrm>
            <a:off x="646111" y="452718"/>
            <a:ext cx="9404723" cy="724563"/>
          </a:xfrm>
        </p:spPr>
        <p:txBody>
          <a:bodyPr/>
          <a:lstStyle/>
          <a:p>
            <a:r>
              <a:rPr lang="el-GR" sz="3600" b="1"/>
              <a:t>        SCD </a:t>
            </a:r>
            <a:r>
              <a:rPr lang="el-GR" sz="3600" b="1" err="1"/>
              <a:t>Type</a:t>
            </a:r>
            <a:r>
              <a:rPr lang="el-GR" sz="3600" b="1"/>
              <a:t> 2 (1/2)</a:t>
            </a:r>
          </a:p>
        </p:txBody>
      </p:sp>
      <p:pic>
        <p:nvPicPr>
          <p:cNvPr id="3" name="Εικόνα 2"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24804F0D-F363-F29B-2FAA-077FC681CDDF}"/>
              </a:ext>
            </a:extLst>
          </p:cNvPr>
          <p:cNvPicPr>
            <a:picLocks noChangeAspect="1"/>
          </p:cNvPicPr>
          <p:nvPr/>
        </p:nvPicPr>
        <p:blipFill>
          <a:blip r:embed="rId2"/>
          <a:stretch>
            <a:fillRect/>
          </a:stretch>
        </p:blipFill>
        <p:spPr>
          <a:xfrm>
            <a:off x="4167" y="2027385"/>
            <a:ext cx="12191999" cy="3788122"/>
          </a:xfrm>
          <a:prstGeom prst="rect">
            <a:avLst/>
          </a:prstGeom>
        </p:spPr>
      </p:pic>
      <p:sp>
        <p:nvSpPr>
          <p:cNvPr id="5" name="Slide Number Placeholder 3">
            <a:extLst>
              <a:ext uri="{FF2B5EF4-FFF2-40B4-BE49-F238E27FC236}">
                <a16:creationId xmlns:a16="http://schemas.microsoft.com/office/drawing/2014/main" id="{E64EA349-428F-9A02-E331-2DFEBD8797C4}"/>
              </a:ext>
            </a:extLst>
          </p:cNvPr>
          <p:cNvSpPr>
            <a:spLocks noGrp="1"/>
          </p:cNvSpPr>
          <p:nvPr>
            <p:ph type="sldNum" sz="quarter" idx="12"/>
          </p:nvPr>
        </p:nvSpPr>
        <p:spPr>
          <a:xfrm>
            <a:off x="10352540" y="295729"/>
            <a:ext cx="838199" cy="767687"/>
          </a:xfrm>
        </p:spPr>
        <p:txBody>
          <a:bodyPr/>
          <a:lstStyle/>
          <a:p>
            <a:fld id="{6E91CC32-6A6B-4E2E-BBA1-6864F305DA26}" type="slidenum">
              <a:rPr lang="en-US" dirty="0"/>
              <a:t>6</a:t>
            </a:fld>
            <a:endParaRPr lang="en-US"/>
          </a:p>
        </p:txBody>
      </p:sp>
    </p:spTree>
    <p:extLst>
      <p:ext uri="{BB962C8B-B14F-4D97-AF65-F5344CB8AC3E}">
        <p14:creationId xmlns:p14="http://schemas.microsoft.com/office/powerpoint/2010/main" val="2645469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31C11DC-C6AB-FBAC-4A6E-3948E3F1AF32}"/>
              </a:ext>
            </a:extLst>
          </p:cNvPr>
          <p:cNvSpPr>
            <a:spLocks noGrp="1"/>
          </p:cNvSpPr>
          <p:nvPr>
            <p:ph type="title"/>
          </p:nvPr>
        </p:nvSpPr>
        <p:spPr/>
        <p:txBody>
          <a:bodyPr/>
          <a:lstStyle/>
          <a:p>
            <a:r>
              <a:rPr lang="el-GR" sz="3600" b="1"/>
              <a:t>        SCD </a:t>
            </a:r>
            <a:r>
              <a:rPr lang="el-GR" sz="3600" b="1" err="1"/>
              <a:t>Type</a:t>
            </a:r>
            <a:r>
              <a:rPr lang="el-GR" sz="3600" b="1"/>
              <a:t> 2 (2/2)</a:t>
            </a:r>
            <a:endParaRPr lang="el-GR" sz="3600">
              <a:solidFill>
                <a:srgbClr val="000000"/>
              </a:solidFill>
            </a:endParaRPr>
          </a:p>
          <a:p>
            <a:endParaRPr lang="el-GR"/>
          </a:p>
        </p:txBody>
      </p:sp>
      <p:pic>
        <p:nvPicPr>
          <p:cNvPr id="3" name="Εικόνα 2" descr="Εικόνα που περιέχει κείμενο, στιγμιότυπο οθόνης, αριθμός, γραμματοσειρά&#10;&#10;Περιγραφή που δημιουργήθηκε αυτόματα">
            <a:extLst>
              <a:ext uri="{FF2B5EF4-FFF2-40B4-BE49-F238E27FC236}">
                <a16:creationId xmlns:a16="http://schemas.microsoft.com/office/drawing/2014/main" id="{5B818ACF-3426-0C75-F0FB-FA155D29DDF8}"/>
              </a:ext>
            </a:extLst>
          </p:cNvPr>
          <p:cNvPicPr>
            <a:picLocks noChangeAspect="1"/>
          </p:cNvPicPr>
          <p:nvPr/>
        </p:nvPicPr>
        <p:blipFill>
          <a:blip r:embed="rId2"/>
          <a:stretch>
            <a:fillRect/>
          </a:stretch>
        </p:blipFill>
        <p:spPr>
          <a:xfrm>
            <a:off x="0" y="2041844"/>
            <a:ext cx="12217829" cy="3846280"/>
          </a:xfrm>
          <a:prstGeom prst="rect">
            <a:avLst/>
          </a:prstGeom>
        </p:spPr>
      </p:pic>
      <p:sp>
        <p:nvSpPr>
          <p:cNvPr id="5" name="Slide Number Placeholder 3">
            <a:extLst>
              <a:ext uri="{FF2B5EF4-FFF2-40B4-BE49-F238E27FC236}">
                <a16:creationId xmlns:a16="http://schemas.microsoft.com/office/drawing/2014/main" id="{717B62FE-D3A5-B905-71C8-46682570A5B6}"/>
              </a:ext>
            </a:extLst>
          </p:cNvPr>
          <p:cNvSpPr>
            <a:spLocks noGrp="1"/>
          </p:cNvSpPr>
          <p:nvPr>
            <p:ph type="sldNum" sz="quarter" idx="12"/>
          </p:nvPr>
        </p:nvSpPr>
        <p:spPr>
          <a:xfrm>
            <a:off x="10352540" y="295729"/>
            <a:ext cx="838199" cy="767687"/>
          </a:xfrm>
        </p:spPr>
        <p:txBody>
          <a:bodyPr/>
          <a:lstStyle/>
          <a:p>
            <a:fld id="{6E91CC32-6A6B-4E2E-BBA1-6864F305DA26}" type="slidenum">
              <a:rPr lang="en-US" dirty="0"/>
              <a:t>7</a:t>
            </a:fld>
            <a:endParaRPr lang="en-US"/>
          </a:p>
        </p:txBody>
      </p:sp>
    </p:spTree>
    <p:extLst>
      <p:ext uri="{BB962C8B-B14F-4D97-AF65-F5344CB8AC3E}">
        <p14:creationId xmlns:p14="http://schemas.microsoft.com/office/powerpoint/2010/main" val="2111368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A41E5-33F8-7261-5DF4-FC0512058C44}"/>
              </a:ext>
            </a:extLst>
          </p:cNvPr>
          <p:cNvSpPr>
            <a:spLocks noGrp="1"/>
          </p:cNvSpPr>
          <p:nvPr>
            <p:ph type="dt" sz="half" idx="10"/>
          </p:nvPr>
        </p:nvSpPr>
        <p:spPr/>
        <p:txBody>
          <a:bodyPr/>
          <a:lstStyle/>
          <a:p>
            <a:fld id="{86C880C6-B03C-4BED-A7DD-1274496864F2}" type="datetime1">
              <a:t>6/18/2024</a:t>
            </a:fld>
            <a:endParaRPr lang="en-US"/>
          </a:p>
        </p:txBody>
      </p:sp>
      <p:sp>
        <p:nvSpPr>
          <p:cNvPr id="4" name="Slide Number Placeholder 3">
            <a:extLst>
              <a:ext uri="{FF2B5EF4-FFF2-40B4-BE49-F238E27FC236}">
                <a16:creationId xmlns:a16="http://schemas.microsoft.com/office/drawing/2014/main" id="{12012F58-6C6F-5855-C4E4-4769C0890AFB}"/>
              </a:ext>
            </a:extLst>
          </p:cNvPr>
          <p:cNvSpPr>
            <a:spLocks noGrp="1"/>
          </p:cNvSpPr>
          <p:nvPr>
            <p:ph type="sldNum" sz="quarter" idx="12"/>
          </p:nvPr>
        </p:nvSpPr>
        <p:spPr/>
        <p:txBody>
          <a:bodyPr/>
          <a:lstStyle/>
          <a:p>
            <a:fld id="{6E91CC32-6A6B-4E2E-BBA1-6864F305DA26}" type="slidenum">
              <a:rPr lang="en-US" dirty="0"/>
              <a:t>8</a:t>
            </a:fld>
            <a:endParaRPr lang="en-US"/>
          </a:p>
        </p:txBody>
      </p:sp>
      <p:pic>
        <p:nvPicPr>
          <p:cNvPr id="10" name="Picture 9" descr="A blue and white logo&#10;&#10;Description automatically generated">
            <a:extLst>
              <a:ext uri="{FF2B5EF4-FFF2-40B4-BE49-F238E27FC236}">
                <a16:creationId xmlns:a16="http://schemas.microsoft.com/office/drawing/2014/main" id="{D653F9C1-B530-B242-7D7C-9C87FDB148E9}"/>
              </a:ext>
            </a:extLst>
          </p:cNvPr>
          <p:cNvPicPr>
            <a:picLocks noChangeAspect="1"/>
          </p:cNvPicPr>
          <p:nvPr/>
        </p:nvPicPr>
        <p:blipFill>
          <a:blip r:embed="rId2"/>
          <a:stretch>
            <a:fillRect/>
          </a:stretch>
        </p:blipFill>
        <p:spPr>
          <a:xfrm>
            <a:off x="234797" y="188088"/>
            <a:ext cx="1461801" cy="214370"/>
          </a:xfrm>
          <a:prstGeom prst="rect">
            <a:avLst/>
          </a:prstGeom>
        </p:spPr>
      </p:pic>
      <p:pic>
        <p:nvPicPr>
          <p:cNvPr id="12" name="Picture 11" descr="Εικόνα που περιέχει κείμενο, λογότυπο, γραμματοσειρά, γραφικά&#10;&#10;Περιγραφή που δημιουργήθηκε αυτόματα">
            <a:extLst>
              <a:ext uri="{FF2B5EF4-FFF2-40B4-BE49-F238E27FC236}">
                <a16:creationId xmlns:a16="http://schemas.microsoft.com/office/drawing/2014/main" id="{CD479CA6-4E72-92A3-5909-A9E246072429}"/>
              </a:ext>
            </a:extLst>
          </p:cNvPr>
          <p:cNvPicPr>
            <a:picLocks noChangeAspect="1"/>
          </p:cNvPicPr>
          <p:nvPr/>
        </p:nvPicPr>
        <p:blipFill>
          <a:blip r:embed="rId3"/>
          <a:stretch>
            <a:fillRect/>
          </a:stretch>
        </p:blipFill>
        <p:spPr>
          <a:xfrm>
            <a:off x="230818" y="778784"/>
            <a:ext cx="954796" cy="331425"/>
          </a:xfrm>
          <a:prstGeom prst="rect">
            <a:avLst/>
          </a:prstGeom>
        </p:spPr>
      </p:pic>
      <p:pic>
        <p:nvPicPr>
          <p:cNvPr id="14" name="Picture 13" descr="A black text on a white background&#10;&#10;Description automatically generated">
            <a:extLst>
              <a:ext uri="{FF2B5EF4-FFF2-40B4-BE49-F238E27FC236}">
                <a16:creationId xmlns:a16="http://schemas.microsoft.com/office/drawing/2014/main" id="{CE38DFB7-D859-5E64-6D79-1F45E3DA5F28}"/>
              </a:ext>
            </a:extLst>
          </p:cNvPr>
          <p:cNvPicPr>
            <a:picLocks noChangeAspect="1"/>
          </p:cNvPicPr>
          <p:nvPr/>
        </p:nvPicPr>
        <p:blipFill>
          <a:blip r:embed="rId4"/>
          <a:stretch>
            <a:fillRect/>
          </a:stretch>
        </p:blipFill>
        <p:spPr>
          <a:xfrm>
            <a:off x="235271" y="421441"/>
            <a:ext cx="1033061" cy="331080"/>
          </a:xfrm>
          <a:prstGeom prst="rect">
            <a:avLst/>
          </a:prstGeom>
        </p:spPr>
      </p:pic>
      <p:sp>
        <p:nvSpPr>
          <p:cNvPr id="5" name="TextBox 4">
            <a:extLst>
              <a:ext uri="{FF2B5EF4-FFF2-40B4-BE49-F238E27FC236}">
                <a16:creationId xmlns:a16="http://schemas.microsoft.com/office/drawing/2014/main" id="{1CC89B9B-DE58-CE42-0D21-E6B43AA6B46B}"/>
              </a:ext>
            </a:extLst>
          </p:cNvPr>
          <p:cNvSpPr txBox="1"/>
          <p:nvPr/>
        </p:nvSpPr>
        <p:spPr>
          <a:xfrm>
            <a:off x="2705775" y="421951"/>
            <a:ext cx="615398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t>AZURE BLOB STORAGE </a:t>
            </a:r>
            <a:endParaRPr lang="en-US"/>
          </a:p>
          <a:p>
            <a:pPr algn="ctr"/>
            <a:r>
              <a:rPr lang="en-US" sz="2800" b="1"/>
              <a:t>DATA LAKE</a:t>
            </a:r>
            <a:endParaRPr lang="en-US"/>
          </a:p>
        </p:txBody>
      </p:sp>
      <p:pic>
        <p:nvPicPr>
          <p:cNvPr id="3" name="Picture 2" descr="A screenshot of a computer&#10;&#10;Description automatically generated">
            <a:extLst>
              <a:ext uri="{FF2B5EF4-FFF2-40B4-BE49-F238E27FC236}">
                <a16:creationId xmlns:a16="http://schemas.microsoft.com/office/drawing/2014/main" id="{D409F9F8-E0DF-A86E-0A11-A476D6D7E51B}"/>
              </a:ext>
            </a:extLst>
          </p:cNvPr>
          <p:cNvPicPr>
            <a:picLocks noChangeAspect="1"/>
          </p:cNvPicPr>
          <p:nvPr/>
        </p:nvPicPr>
        <p:blipFill>
          <a:blip r:embed="rId5"/>
          <a:stretch>
            <a:fillRect/>
          </a:stretch>
        </p:blipFill>
        <p:spPr>
          <a:xfrm>
            <a:off x="541663" y="1494566"/>
            <a:ext cx="10860794" cy="4043301"/>
          </a:xfrm>
          <a:prstGeom prst="rect">
            <a:avLst/>
          </a:prstGeom>
        </p:spPr>
      </p:pic>
    </p:spTree>
    <p:extLst>
      <p:ext uri="{BB962C8B-B14F-4D97-AF65-F5344CB8AC3E}">
        <p14:creationId xmlns:p14="http://schemas.microsoft.com/office/powerpoint/2010/main" val="390635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στιγμιότυπο οθόνης, γραμματοσειρά, έγγραφο&#10;&#10;Περιγραφή που δημιουργήθηκε αυτόματα">
            <a:extLst>
              <a:ext uri="{FF2B5EF4-FFF2-40B4-BE49-F238E27FC236}">
                <a16:creationId xmlns:a16="http://schemas.microsoft.com/office/drawing/2014/main" id="{52D78726-39C9-57F7-5745-224F207A994D}"/>
              </a:ext>
            </a:extLst>
          </p:cNvPr>
          <p:cNvPicPr>
            <a:picLocks noChangeAspect="1"/>
          </p:cNvPicPr>
          <p:nvPr/>
        </p:nvPicPr>
        <p:blipFill>
          <a:blip r:embed="rId2"/>
          <a:stretch>
            <a:fillRect/>
          </a:stretch>
        </p:blipFill>
        <p:spPr>
          <a:xfrm>
            <a:off x="1357352" y="3057444"/>
            <a:ext cx="9121501" cy="3312832"/>
          </a:xfrm>
          <a:prstGeom prst="rect">
            <a:avLst/>
          </a:prstGeom>
        </p:spPr>
      </p:pic>
      <p:sp>
        <p:nvSpPr>
          <p:cNvPr id="3" name="Τίτλος 2">
            <a:extLst>
              <a:ext uri="{FF2B5EF4-FFF2-40B4-BE49-F238E27FC236}">
                <a16:creationId xmlns:a16="http://schemas.microsoft.com/office/drawing/2014/main" id="{3417D6BD-A538-09C6-6669-38A81C59A829}"/>
              </a:ext>
            </a:extLst>
          </p:cNvPr>
          <p:cNvSpPr>
            <a:spLocks noGrp="1"/>
          </p:cNvSpPr>
          <p:nvPr>
            <p:ph type="title"/>
          </p:nvPr>
        </p:nvSpPr>
        <p:spPr>
          <a:xfrm>
            <a:off x="621531" y="551041"/>
            <a:ext cx="9429303" cy="1302207"/>
          </a:xfrm>
        </p:spPr>
        <p:txBody>
          <a:bodyPr/>
          <a:lstStyle/>
          <a:p>
            <a:r>
              <a:rPr lang="el-GR" sz="2800" b="1">
                <a:ea typeface="+mj-lt"/>
                <a:cs typeface="+mj-lt"/>
              </a:rPr>
              <a:t>      DATABRICKS NOTEBOOK CODE</a:t>
            </a:r>
            <a:endParaRPr lang="el-GR" sz="2800" b="1" err="1"/>
          </a:p>
        </p:txBody>
      </p:sp>
      <p:sp>
        <p:nvSpPr>
          <p:cNvPr id="4" name="TextBox 3">
            <a:extLst>
              <a:ext uri="{FF2B5EF4-FFF2-40B4-BE49-F238E27FC236}">
                <a16:creationId xmlns:a16="http://schemas.microsoft.com/office/drawing/2014/main" id="{9D9B3763-835A-1CDE-F55A-4129C01CB08B}"/>
              </a:ext>
            </a:extLst>
          </p:cNvPr>
          <p:cNvSpPr txBox="1"/>
          <p:nvPr/>
        </p:nvSpPr>
        <p:spPr>
          <a:xfrm>
            <a:off x="1353215" y="1709170"/>
            <a:ext cx="853992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1600" err="1">
                <a:ea typeface="+mn-lt"/>
                <a:cs typeface="+mn-lt"/>
              </a:rPr>
              <a:t>Databricks</a:t>
            </a:r>
            <a:r>
              <a:rPr lang="el-GR" sz="1600">
                <a:ea typeface="+mn-lt"/>
                <a:cs typeface="+mn-lt"/>
              </a:rPr>
              <a:t> </a:t>
            </a:r>
            <a:r>
              <a:rPr lang="el-GR" sz="1600" err="1">
                <a:ea typeface="+mn-lt"/>
                <a:cs typeface="+mn-lt"/>
              </a:rPr>
              <a:t>Notebook</a:t>
            </a:r>
            <a:r>
              <a:rPr lang="el-GR" sz="1600">
                <a:ea typeface="+mn-lt"/>
                <a:cs typeface="+mn-lt"/>
              </a:rPr>
              <a:t> </a:t>
            </a:r>
            <a:r>
              <a:rPr lang="el-GR" sz="1600" err="1">
                <a:ea typeface="+mn-lt"/>
                <a:cs typeface="+mn-lt"/>
              </a:rPr>
              <a:t>code</a:t>
            </a:r>
            <a:r>
              <a:rPr lang="el-GR" sz="1600">
                <a:ea typeface="+mn-lt"/>
                <a:cs typeface="+mn-lt"/>
              </a:rPr>
              <a:t> για τη σύνδεση με το </a:t>
            </a:r>
            <a:r>
              <a:rPr lang="el-GR" sz="1600" err="1">
                <a:ea typeface="+mn-lt"/>
                <a:cs typeface="+mn-lt"/>
              </a:rPr>
              <a:t>Azure</a:t>
            </a:r>
            <a:r>
              <a:rPr lang="el-GR" sz="1600">
                <a:ea typeface="+mn-lt"/>
                <a:cs typeface="+mn-lt"/>
              </a:rPr>
              <a:t> </a:t>
            </a:r>
            <a:r>
              <a:rPr lang="el-GR" sz="1600" err="1">
                <a:ea typeface="+mn-lt"/>
                <a:cs typeface="+mn-lt"/>
              </a:rPr>
              <a:t>Blob</a:t>
            </a:r>
            <a:r>
              <a:rPr lang="el-GR" sz="1600">
                <a:ea typeface="+mn-lt"/>
                <a:cs typeface="+mn-lt"/>
              </a:rPr>
              <a:t> </a:t>
            </a:r>
            <a:r>
              <a:rPr lang="el-GR" sz="1600" err="1">
                <a:ea typeface="+mn-lt"/>
                <a:cs typeface="+mn-lt"/>
              </a:rPr>
              <a:t>Storage</a:t>
            </a:r>
            <a:r>
              <a:rPr lang="el-GR" sz="1600">
                <a:ea typeface="+mn-lt"/>
                <a:cs typeface="+mn-lt"/>
              </a:rPr>
              <a:t> και ανάγνωση των αρχείων CSV που είναι αποθηκευμένα τα </a:t>
            </a:r>
            <a:r>
              <a:rPr lang="el-GR" sz="1600" err="1">
                <a:ea typeface="+mn-lt"/>
                <a:cs typeface="+mn-lt"/>
              </a:rPr>
              <a:t>tables</a:t>
            </a:r>
            <a:r>
              <a:rPr lang="el-GR" sz="1600">
                <a:ea typeface="+mn-lt"/>
                <a:cs typeface="+mn-lt"/>
              </a:rPr>
              <a:t> του </a:t>
            </a:r>
            <a:r>
              <a:rPr lang="el-GR" sz="1600" err="1">
                <a:ea typeface="+mn-lt"/>
                <a:cs typeface="+mn-lt"/>
              </a:rPr>
              <a:t>database</a:t>
            </a:r>
            <a:r>
              <a:rPr lang="el-GR" sz="1600">
                <a:ea typeface="+mn-lt"/>
                <a:cs typeface="+mn-lt"/>
              </a:rPr>
              <a:t>, καθώς και την αποθήκευση τους.</a:t>
            </a:r>
            <a:endParaRPr lang="el-GR" sz="1600"/>
          </a:p>
        </p:txBody>
      </p:sp>
      <p:sp>
        <p:nvSpPr>
          <p:cNvPr id="6" name="Slide Number Placeholder 3">
            <a:extLst>
              <a:ext uri="{FF2B5EF4-FFF2-40B4-BE49-F238E27FC236}">
                <a16:creationId xmlns:a16="http://schemas.microsoft.com/office/drawing/2014/main" id="{83F420C6-474C-ABE0-FE34-319D135C13F1}"/>
              </a:ext>
            </a:extLst>
          </p:cNvPr>
          <p:cNvSpPr>
            <a:spLocks noGrp="1"/>
          </p:cNvSpPr>
          <p:nvPr>
            <p:ph type="sldNum" sz="quarter" idx="12"/>
          </p:nvPr>
        </p:nvSpPr>
        <p:spPr>
          <a:xfrm>
            <a:off x="10352540" y="295729"/>
            <a:ext cx="838199" cy="767687"/>
          </a:xfrm>
        </p:spPr>
        <p:txBody>
          <a:bodyPr/>
          <a:lstStyle/>
          <a:p>
            <a:fld id="{6E91CC32-6A6B-4E2E-BBA1-6864F305DA26}" type="slidenum">
              <a:rPr lang="en-US" dirty="0"/>
              <a:t>9</a:t>
            </a:fld>
            <a:endParaRPr lang="en-US"/>
          </a:p>
        </p:txBody>
      </p:sp>
    </p:spTree>
    <p:extLst>
      <p:ext uri="{BB962C8B-B14F-4D97-AF65-F5344CB8AC3E}">
        <p14:creationId xmlns:p14="http://schemas.microsoft.com/office/powerpoint/2010/main" val="6875111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EDD21DD6859B4A9A06DF4C8F2EE998" ma:contentTypeVersion="10" ma:contentTypeDescription="Create a new document." ma:contentTypeScope="" ma:versionID="15901b9d286d0262ef83fba32697b7c7">
  <xsd:schema xmlns:xsd="http://www.w3.org/2001/XMLSchema" xmlns:xs="http://www.w3.org/2001/XMLSchema" xmlns:p="http://schemas.microsoft.com/office/2006/metadata/properties" xmlns:ns2="2a57ef2e-f066-4ca4-9ea9-8b7c8fec30f9" targetNamespace="http://schemas.microsoft.com/office/2006/metadata/properties" ma:root="true" ma:fieldsID="226ad10067a3a7a236e955e6f9c6fed7" ns2:_="">
    <xsd:import namespace="2a57ef2e-f066-4ca4-9ea9-8b7c8fec30f9"/>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57ef2e-f066-4ca4-9ea9-8b7c8fec30f9"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7392722-9574-48eb-9f77-c04f2ecaaa44"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a57ef2e-f066-4ca4-9ea9-8b7c8fec30f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E33F7B6-8400-4569-8E2B-59F2B6C6328C}"/>
</file>

<file path=customXml/itemProps2.xml><?xml version="1.0" encoding="utf-8"?>
<ds:datastoreItem xmlns:ds="http://schemas.openxmlformats.org/officeDocument/2006/customXml" ds:itemID="{14DAFA4D-DCFC-45A4-9AB8-91F7A4940353}"/>
</file>

<file path=customXml/itemProps3.xml><?xml version="1.0" encoding="utf-8"?>
<ds:datastoreItem xmlns:ds="http://schemas.openxmlformats.org/officeDocument/2006/customXml" ds:itemID="{A42D6EE0-9561-47A5-BC88-913F6A7E5928}"/>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Ion</vt:lpstr>
      <vt:lpstr>PowerPoint Presentation</vt:lpstr>
      <vt:lpstr>PowerPoint Presentation</vt:lpstr>
      <vt:lpstr>PowerPoint Presentation</vt:lpstr>
      <vt:lpstr>PowerPoint Presentation</vt:lpstr>
      <vt:lpstr>PowerPoint Presentation</vt:lpstr>
      <vt:lpstr>        SCD Type 2 (1/2)</vt:lpstr>
      <vt:lpstr>        SCD Type 2 (2/2) </vt:lpstr>
      <vt:lpstr>PowerPoint Presentation</vt:lpstr>
      <vt:lpstr>      DATABRICKS NOTEBOOK CODE</vt:lpstr>
      <vt:lpstr>STATUS OF ORDERS</vt:lpstr>
      <vt:lpstr>COMPLETED SALES</vt:lpstr>
      <vt:lpstr>ORDERS REPORT</vt:lpstr>
      <vt:lpstr>MOST POPULAR PRODUCTS &amp; MATERIALS</vt:lpstr>
      <vt:lpstr>PowerPoint Presentation</vt:lpstr>
      <vt:lpstr>ΕΥΧΑΡΙΣΤΟΥΜΕ ΓΙΑ ΤΗΝ ΠΡΟΣΟΧΗ ΣΑΣ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2024-06-16T10:08:31Z</dcterms:created>
  <dcterms:modified xsi:type="dcterms:W3CDTF">2024-06-18T19:54:27Z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0x010100EFEDD21DD6859B4A9A06DF4C8F2EE998</vt:lpwstr>
  </property>
</Properties>
</file>